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9" r:id="rId2"/>
    <p:sldId id="280" r:id="rId3"/>
    <p:sldId id="272" r:id="rId4"/>
    <p:sldId id="262" r:id="rId5"/>
    <p:sldId id="278" r:id="rId6"/>
    <p:sldId id="268" r:id="rId7"/>
    <p:sldId id="274" r:id="rId8"/>
    <p:sldId id="281" r:id="rId9"/>
    <p:sldId id="273" r:id="rId10"/>
    <p:sldId id="266" r:id="rId11"/>
    <p:sldId id="285" r:id="rId12"/>
    <p:sldId id="284" r:id="rId13"/>
    <p:sldId id="282" r:id="rId14"/>
    <p:sldId id="286" r:id="rId15"/>
    <p:sldId id="283" r:id="rId16"/>
    <p:sldId id="264" r:id="rId17"/>
    <p:sldId id="290" r:id="rId18"/>
    <p:sldId id="288" r:id="rId19"/>
    <p:sldId id="289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9" r:id="rId28"/>
    <p:sldId id="298" r:id="rId29"/>
    <p:sldId id="301" r:id="rId30"/>
    <p:sldId id="300" r:id="rId31"/>
    <p:sldId id="277" r:id="rId32"/>
    <p:sldId id="269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9C3082-B40B-4E72-87D3-BAF03DA1705C}" v="156" dt="2022-10-29T20:30:14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nachiecrafts@gmail.com" userId="d57979cb5b2be079" providerId="LiveId" clId="{E29C3082-B40B-4E72-87D3-BAF03DA1705C}"/>
    <pc:docChg chg="undo redo custSel addSld delSld modSld sldOrd">
      <pc:chgData name="bennachiecrafts@gmail.com" userId="d57979cb5b2be079" providerId="LiveId" clId="{E29C3082-B40B-4E72-87D3-BAF03DA1705C}" dt="2022-10-29T20:30:14.810" v="7338" actId="14826"/>
      <pc:docMkLst>
        <pc:docMk/>
      </pc:docMkLst>
      <pc:sldChg chg="del ord">
        <pc:chgData name="bennachiecrafts@gmail.com" userId="d57979cb5b2be079" providerId="LiveId" clId="{E29C3082-B40B-4E72-87D3-BAF03DA1705C}" dt="2022-10-20T14:31:13.303" v="345" actId="2696"/>
        <pc:sldMkLst>
          <pc:docMk/>
          <pc:sldMk cId="242815838" sldId="257"/>
        </pc:sldMkLst>
      </pc:sldChg>
      <pc:sldChg chg="modSp del mod">
        <pc:chgData name="bennachiecrafts@gmail.com" userId="d57979cb5b2be079" providerId="LiveId" clId="{E29C3082-B40B-4E72-87D3-BAF03DA1705C}" dt="2022-10-20T14:29:49.772" v="329" actId="47"/>
        <pc:sldMkLst>
          <pc:docMk/>
          <pc:sldMk cId="2908230278" sldId="258"/>
        </pc:sldMkLst>
        <pc:picChg chg="mod">
          <ac:chgData name="bennachiecrafts@gmail.com" userId="d57979cb5b2be079" providerId="LiveId" clId="{E29C3082-B40B-4E72-87D3-BAF03DA1705C}" dt="2022-10-20T14:28:46.709" v="319" actId="1076"/>
          <ac:picMkLst>
            <pc:docMk/>
            <pc:sldMk cId="2908230278" sldId="258"/>
            <ac:picMk id="7" creationId="{5DF07008-CE22-B848-8D1A-D284D91E3826}"/>
          </ac:picMkLst>
        </pc:picChg>
      </pc:sldChg>
      <pc:sldChg chg="del">
        <pc:chgData name="bennachiecrafts@gmail.com" userId="d57979cb5b2be079" providerId="LiveId" clId="{E29C3082-B40B-4E72-87D3-BAF03DA1705C}" dt="2022-10-23T16:26:03.093" v="2950" actId="2696"/>
        <pc:sldMkLst>
          <pc:docMk/>
          <pc:sldMk cId="2175037664" sldId="259"/>
        </pc:sldMkLst>
      </pc:sldChg>
      <pc:sldChg chg="modSp del mod">
        <pc:chgData name="bennachiecrafts@gmail.com" userId="d57979cb5b2be079" providerId="LiveId" clId="{E29C3082-B40B-4E72-87D3-BAF03DA1705C}" dt="2022-10-23T16:28:39.150" v="3097" actId="2696"/>
        <pc:sldMkLst>
          <pc:docMk/>
          <pc:sldMk cId="287187196" sldId="260"/>
        </pc:sldMkLst>
        <pc:spChg chg="mod">
          <ac:chgData name="bennachiecrafts@gmail.com" userId="d57979cb5b2be079" providerId="LiveId" clId="{E29C3082-B40B-4E72-87D3-BAF03DA1705C}" dt="2022-10-16T19:54:31.533" v="0" actId="6549"/>
          <ac:spMkLst>
            <pc:docMk/>
            <pc:sldMk cId="287187196" sldId="260"/>
            <ac:spMk id="2" creationId="{A7B326A8-ED38-9679-617F-271169E190D5}"/>
          </ac:spMkLst>
        </pc:spChg>
      </pc:sldChg>
      <pc:sldChg chg="addSp modSp new del mod">
        <pc:chgData name="bennachiecrafts@gmail.com" userId="d57979cb5b2be079" providerId="LiveId" clId="{E29C3082-B40B-4E72-87D3-BAF03DA1705C}" dt="2022-10-20T14:19:48.285" v="256" actId="2696"/>
        <pc:sldMkLst>
          <pc:docMk/>
          <pc:sldMk cId="2400140193" sldId="261"/>
        </pc:sldMkLst>
        <pc:spChg chg="add mod">
          <ac:chgData name="bennachiecrafts@gmail.com" userId="d57979cb5b2be079" providerId="LiveId" clId="{E29C3082-B40B-4E72-87D3-BAF03DA1705C}" dt="2022-10-19T19:01:44.324" v="200" actId="14100"/>
          <ac:spMkLst>
            <pc:docMk/>
            <pc:sldMk cId="2400140193" sldId="261"/>
            <ac:spMk id="3" creationId="{333683EC-1004-379C-A403-38E49B64645E}"/>
          </ac:spMkLst>
        </pc:spChg>
        <pc:picChg chg="add mod">
          <ac:chgData name="bennachiecrafts@gmail.com" userId="d57979cb5b2be079" providerId="LiveId" clId="{E29C3082-B40B-4E72-87D3-BAF03DA1705C}" dt="2022-10-19T19:01:49.962" v="202" actId="1076"/>
          <ac:picMkLst>
            <pc:docMk/>
            <pc:sldMk cId="2400140193" sldId="261"/>
            <ac:picMk id="4" creationId="{FCF40999-6C43-71F9-C114-BD2CD1CF8A17}"/>
          </ac:picMkLst>
        </pc:picChg>
      </pc:sldChg>
      <pc:sldChg chg="addSp delSp modSp new mod ord setBg setClrOvrMap">
        <pc:chgData name="bennachiecrafts@gmail.com" userId="d57979cb5b2be079" providerId="LiveId" clId="{E29C3082-B40B-4E72-87D3-BAF03DA1705C}" dt="2022-10-27T20:00:46.631" v="6690" actId="255"/>
        <pc:sldMkLst>
          <pc:docMk/>
          <pc:sldMk cId="3213014803" sldId="262"/>
        </pc:sldMkLst>
        <pc:spChg chg="add mod">
          <ac:chgData name="bennachiecrafts@gmail.com" userId="d57979cb5b2be079" providerId="LiveId" clId="{E29C3082-B40B-4E72-87D3-BAF03DA1705C}" dt="2022-10-19T19:04:05.872" v="221" actId="6549"/>
          <ac:spMkLst>
            <pc:docMk/>
            <pc:sldMk cId="3213014803" sldId="262"/>
            <ac:spMk id="2" creationId="{ED5BC9A0-7248-D4DF-A761-D98544A75AC3}"/>
          </ac:spMkLst>
        </pc:spChg>
        <pc:spChg chg="add mod">
          <ac:chgData name="bennachiecrafts@gmail.com" userId="d57979cb5b2be079" providerId="LiveId" clId="{E29C3082-B40B-4E72-87D3-BAF03DA1705C}" dt="2022-10-27T20:00:46.631" v="6690" actId="255"/>
          <ac:spMkLst>
            <pc:docMk/>
            <pc:sldMk cId="3213014803" sldId="262"/>
            <ac:spMk id="3" creationId="{0D209B88-A4FD-8F93-8799-76EE6E9979B6}"/>
          </ac:spMkLst>
        </pc:spChg>
        <pc:spChg chg="add del mod">
          <ac:chgData name="bennachiecrafts@gmail.com" userId="d57979cb5b2be079" providerId="LiveId" clId="{E29C3082-B40B-4E72-87D3-BAF03DA1705C}" dt="2022-10-19T19:04:21.563" v="224"/>
          <ac:spMkLst>
            <pc:docMk/>
            <pc:sldMk cId="3213014803" sldId="262"/>
            <ac:spMk id="5" creationId="{7FAFF60D-67C3-5576-C54B-F59B2ED9F787}"/>
          </ac:spMkLst>
        </pc:spChg>
        <pc:spChg chg="add">
          <ac:chgData name="bennachiecrafts@gmail.com" userId="d57979cb5b2be079" providerId="LiveId" clId="{E29C3082-B40B-4E72-87D3-BAF03DA1705C}" dt="2022-10-19T19:03:40.090" v="217" actId="26606"/>
          <ac:spMkLst>
            <pc:docMk/>
            <pc:sldMk cId="3213014803" sldId="262"/>
            <ac:spMk id="9" creationId="{E49CC64F-7275-4E33-961B-0C5CDC439875}"/>
          </ac:spMkLst>
        </pc:spChg>
        <pc:picChg chg="add mod">
          <ac:chgData name="bennachiecrafts@gmail.com" userId="d57979cb5b2be079" providerId="LiveId" clId="{E29C3082-B40B-4E72-87D3-BAF03DA1705C}" dt="2022-10-23T15:21:57.614" v="1385" actId="14826"/>
          <ac:picMkLst>
            <pc:docMk/>
            <pc:sldMk cId="3213014803" sldId="262"/>
            <ac:picMk id="4" creationId="{2B49BB3E-12E6-7644-6333-7CF3F6703515}"/>
          </ac:picMkLst>
        </pc:picChg>
      </pc:sldChg>
      <pc:sldChg chg="new del">
        <pc:chgData name="bennachiecrafts@gmail.com" userId="d57979cb5b2be079" providerId="LiveId" clId="{E29C3082-B40B-4E72-87D3-BAF03DA1705C}" dt="2022-10-19T19:05:41.298" v="230" actId="47"/>
        <pc:sldMkLst>
          <pc:docMk/>
          <pc:sldMk cId="3538459502" sldId="263"/>
        </pc:sldMkLst>
      </pc:sldChg>
      <pc:sldChg chg="addSp delSp modSp add mod ord">
        <pc:chgData name="bennachiecrafts@gmail.com" userId="d57979cb5b2be079" providerId="LiveId" clId="{E29C3082-B40B-4E72-87D3-BAF03DA1705C}" dt="2022-10-26T19:54:23.136" v="4298" actId="255"/>
        <pc:sldMkLst>
          <pc:docMk/>
          <pc:sldMk cId="2783683371" sldId="264"/>
        </pc:sldMkLst>
        <pc:spChg chg="add del mod">
          <ac:chgData name="bennachiecrafts@gmail.com" userId="d57979cb5b2be079" providerId="LiveId" clId="{E29C3082-B40B-4E72-87D3-BAF03DA1705C}" dt="2022-10-26T19:54:23.136" v="4298" actId="255"/>
          <ac:spMkLst>
            <pc:docMk/>
            <pc:sldMk cId="2783683371" sldId="264"/>
            <ac:spMk id="3" creationId="{375EE69C-1810-0D41-E9BF-FE3F342E6108}"/>
          </ac:spMkLst>
        </pc:spChg>
        <pc:picChg chg="mod">
          <ac:chgData name="bennachiecrafts@gmail.com" userId="d57979cb5b2be079" providerId="LiveId" clId="{E29C3082-B40B-4E72-87D3-BAF03DA1705C}" dt="2022-10-25T15:10:09.838" v="3874" actId="14826"/>
          <ac:picMkLst>
            <pc:docMk/>
            <pc:sldMk cId="2783683371" sldId="264"/>
            <ac:picMk id="4" creationId="{2B49BB3E-12E6-7644-6333-7CF3F6703515}"/>
          </ac:picMkLst>
        </pc:picChg>
      </pc:sldChg>
      <pc:sldChg chg="addSp modSp del mod ord">
        <pc:chgData name="bennachiecrafts@gmail.com" userId="d57979cb5b2be079" providerId="LiveId" clId="{E29C3082-B40B-4E72-87D3-BAF03DA1705C}" dt="2022-10-20T14:34:32.080" v="366" actId="47"/>
        <pc:sldMkLst>
          <pc:docMk/>
          <pc:sldMk cId="2787394611" sldId="265"/>
        </pc:sldMkLst>
        <pc:spChg chg="mod">
          <ac:chgData name="bennachiecrafts@gmail.com" userId="d57979cb5b2be079" providerId="LiveId" clId="{E29C3082-B40B-4E72-87D3-BAF03DA1705C}" dt="2022-10-20T14:30:19.185" v="338" actId="6549"/>
          <ac:spMkLst>
            <pc:docMk/>
            <pc:sldMk cId="2787394611" sldId="265"/>
            <ac:spMk id="2" creationId="{ED5BC9A0-7248-D4DF-A761-D98544A75AC3}"/>
          </ac:spMkLst>
        </pc:spChg>
        <pc:spChg chg="add mod">
          <ac:chgData name="bennachiecrafts@gmail.com" userId="d57979cb5b2be079" providerId="LiveId" clId="{E29C3082-B40B-4E72-87D3-BAF03DA1705C}" dt="2022-10-20T14:30:48.250" v="344" actId="255"/>
          <ac:spMkLst>
            <pc:docMk/>
            <pc:sldMk cId="2787394611" sldId="265"/>
            <ac:spMk id="5" creationId="{5860DE3F-8E77-4416-E211-BD1CCBFD3DA5}"/>
          </ac:spMkLst>
        </pc:spChg>
        <pc:picChg chg="mod">
          <ac:chgData name="bennachiecrafts@gmail.com" userId="d57979cb5b2be079" providerId="LiveId" clId="{E29C3082-B40B-4E72-87D3-BAF03DA1705C}" dt="2022-10-20T14:30:22.159" v="339" actId="1076"/>
          <ac:picMkLst>
            <pc:docMk/>
            <pc:sldMk cId="2787394611" sldId="265"/>
            <ac:picMk id="4" creationId="{2B49BB3E-12E6-7644-6333-7CF3F6703515}"/>
          </ac:picMkLst>
        </pc:picChg>
      </pc:sldChg>
      <pc:sldChg chg="addSp modSp add mod">
        <pc:chgData name="bennachiecrafts@gmail.com" userId="d57979cb5b2be079" providerId="LiveId" clId="{E29C3082-B40B-4E72-87D3-BAF03DA1705C}" dt="2022-10-28T18:40:02.603" v="7179" actId="20577"/>
        <pc:sldMkLst>
          <pc:docMk/>
          <pc:sldMk cId="3426988974" sldId="266"/>
        </pc:sldMkLst>
        <pc:spChg chg="add mod">
          <ac:chgData name="bennachiecrafts@gmail.com" userId="d57979cb5b2be079" providerId="LiveId" clId="{E29C3082-B40B-4E72-87D3-BAF03DA1705C}" dt="2022-10-28T18:40:02.603" v="7179" actId="20577"/>
          <ac:spMkLst>
            <pc:docMk/>
            <pc:sldMk cId="3426988974" sldId="266"/>
            <ac:spMk id="3" creationId="{9E4EEA64-5911-5F05-7916-F7AE48D8EC3F}"/>
          </ac:spMkLst>
        </pc:spChg>
        <pc:picChg chg="mod">
          <ac:chgData name="bennachiecrafts@gmail.com" userId="d57979cb5b2be079" providerId="LiveId" clId="{E29C3082-B40B-4E72-87D3-BAF03DA1705C}" dt="2022-10-26T20:20:43.550" v="4395" actId="14826"/>
          <ac:picMkLst>
            <pc:docMk/>
            <pc:sldMk cId="3426988974" sldId="266"/>
            <ac:picMk id="4" creationId="{2B49BB3E-12E6-7644-6333-7CF3F6703515}"/>
          </ac:picMkLst>
        </pc:picChg>
      </pc:sldChg>
      <pc:sldChg chg="new del">
        <pc:chgData name="bennachiecrafts@gmail.com" userId="d57979cb5b2be079" providerId="LiveId" clId="{E29C3082-B40B-4E72-87D3-BAF03DA1705C}" dt="2022-10-20T14:16:38.857" v="236" actId="2696"/>
        <pc:sldMkLst>
          <pc:docMk/>
          <pc:sldMk cId="1798499109" sldId="267"/>
        </pc:sldMkLst>
      </pc:sldChg>
      <pc:sldChg chg="addSp modSp add mod ord">
        <pc:chgData name="bennachiecrafts@gmail.com" userId="d57979cb5b2be079" providerId="LiveId" clId="{E29C3082-B40B-4E72-87D3-BAF03DA1705C}" dt="2022-10-28T18:38:50.787" v="7141" actId="20577"/>
        <pc:sldMkLst>
          <pc:docMk/>
          <pc:sldMk cId="2006314297" sldId="268"/>
        </pc:sldMkLst>
        <pc:spChg chg="add mod">
          <ac:chgData name="bennachiecrafts@gmail.com" userId="d57979cb5b2be079" providerId="LiveId" clId="{E29C3082-B40B-4E72-87D3-BAF03DA1705C}" dt="2022-10-28T18:38:50.787" v="7141" actId="20577"/>
          <ac:spMkLst>
            <pc:docMk/>
            <pc:sldMk cId="2006314297" sldId="268"/>
            <ac:spMk id="3" creationId="{293F5ED7-6B14-78B2-10AF-3B1155C45613}"/>
          </ac:spMkLst>
        </pc:spChg>
        <pc:picChg chg="mod">
          <ac:chgData name="bennachiecrafts@gmail.com" userId="d57979cb5b2be079" providerId="LiveId" clId="{E29C3082-B40B-4E72-87D3-BAF03DA1705C}" dt="2022-10-23T15:22:27.900" v="1387" actId="14826"/>
          <ac:picMkLst>
            <pc:docMk/>
            <pc:sldMk cId="2006314297" sldId="268"/>
            <ac:picMk id="4" creationId="{2B49BB3E-12E6-7644-6333-7CF3F6703515}"/>
          </ac:picMkLst>
        </pc:picChg>
      </pc:sldChg>
      <pc:sldChg chg="addSp modSp add mod ord">
        <pc:chgData name="bennachiecrafts@gmail.com" userId="d57979cb5b2be079" providerId="LiveId" clId="{E29C3082-B40B-4E72-87D3-BAF03DA1705C}" dt="2022-10-28T18:48:30.500" v="7233" actId="20577"/>
        <pc:sldMkLst>
          <pc:docMk/>
          <pc:sldMk cId="2189918410" sldId="269"/>
        </pc:sldMkLst>
        <pc:spChg chg="add mod">
          <ac:chgData name="bennachiecrafts@gmail.com" userId="d57979cb5b2be079" providerId="LiveId" clId="{E29C3082-B40B-4E72-87D3-BAF03DA1705C}" dt="2022-10-28T18:48:30.500" v="7233" actId="20577"/>
          <ac:spMkLst>
            <pc:docMk/>
            <pc:sldMk cId="2189918410" sldId="269"/>
            <ac:spMk id="3" creationId="{CF3E0071-F7BA-A06F-9F15-6E8D087CB776}"/>
          </ac:spMkLst>
        </pc:spChg>
        <pc:picChg chg="mod">
          <ac:chgData name="bennachiecrafts@gmail.com" userId="d57979cb5b2be079" providerId="LiveId" clId="{E29C3082-B40B-4E72-87D3-BAF03DA1705C}" dt="2022-10-23T15:23:00.052" v="1391" actId="14826"/>
          <ac:picMkLst>
            <pc:docMk/>
            <pc:sldMk cId="2189918410" sldId="269"/>
            <ac:picMk id="4" creationId="{2B49BB3E-12E6-7644-6333-7CF3F6703515}"/>
          </ac:picMkLst>
        </pc:picChg>
      </pc:sldChg>
      <pc:sldChg chg="modSp add del mod">
        <pc:chgData name="bennachiecrafts@gmail.com" userId="d57979cb5b2be079" providerId="LiveId" clId="{E29C3082-B40B-4E72-87D3-BAF03DA1705C}" dt="2022-10-23T15:24:06.290" v="1399" actId="47"/>
        <pc:sldMkLst>
          <pc:docMk/>
          <pc:sldMk cId="2160076901" sldId="270"/>
        </pc:sldMkLst>
        <pc:picChg chg="mod">
          <ac:chgData name="bennachiecrafts@gmail.com" userId="d57979cb5b2be079" providerId="LiveId" clId="{E29C3082-B40B-4E72-87D3-BAF03DA1705C}" dt="2022-10-23T15:22:44.065" v="1390" actId="1076"/>
          <ac:picMkLst>
            <pc:docMk/>
            <pc:sldMk cId="2160076901" sldId="270"/>
            <ac:picMk id="4" creationId="{2B49BB3E-12E6-7644-6333-7CF3F6703515}"/>
          </ac:picMkLst>
        </pc:picChg>
      </pc:sldChg>
      <pc:sldChg chg="addSp delSp modSp add del mod ord">
        <pc:chgData name="bennachiecrafts@gmail.com" userId="d57979cb5b2be079" providerId="LiveId" clId="{E29C3082-B40B-4E72-87D3-BAF03DA1705C}" dt="2022-10-20T14:34:18.019" v="365" actId="2696"/>
        <pc:sldMkLst>
          <pc:docMk/>
          <pc:sldMk cId="866064982" sldId="271"/>
        </pc:sldMkLst>
        <pc:spChg chg="add mod">
          <ac:chgData name="bennachiecrafts@gmail.com" userId="d57979cb5b2be079" providerId="LiveId" clId="{E29C3082-B40B-4E72-87D3-BAF03DA1705C}" dt="2022-10-20T14:19:39.469" v="255" actId="14100"/>
          <ac:spMkLst>
            <pc:docMk/>
            <pc:sldMk cId="866064982" sldId="271"/>
            <ac:spMk id="5" creationId="{D0E9983B-7E3E-6BA7-87F0-5600CECD40A0}"/>
          </ac:spMkLst>
        </pc:spChg>
        <pc:picChg chg="add del mod">
          <ac:chgData name="bennachiecrafts@gmail.com" userId="d57979cb5b2be079" providerId="LiveId" clId="{E29C3082-B40B-4E72-87D3-BAF03DA1705C}" dt="2022-10-20T14:32:23.255" v="351" actId="478"/>
          <ac:picMkLst>
            <pc:docMk/>
            <pc:sldMk cId="866064982" sldId="271"/>
            <ac:picMk id="3" creationId="{BCD32A6A-C0C8-7137-3751-EEB9BA8B6D97}"/>
          </ac:picMkLst>
        </pc:picChg>
        <pc:picChg chg="del">
          <ac:chgData name="bennachiecrafts@gmail.com" userId="d57979cb5b2be079" providerId="LiveId" clId="{E29C3082-B40B-4E72-87D3-BAF03DA1705C}" dt="2022-10-20T14:18:46.913" v="245" actId="478"/>
          <ac:picMkLst>
            <pc:docMk/>
            <pc:sldMk cId="866064982" sldId="271"/>
            <ac:picMk id="4" creationId="{2B49BB3E-12E6-7644-6333-7CF3F6703515}"/>
          </ac:picMkLst>
        </pc:picChg>
      </pc:sldChg>
      <pc:sldChg chg="addSp delSp modSp add mod">
        <pc:chgData name="bennachiecrafts@gmail.com" userId="d57979cb5b2be079" providerId="LiveId" clId="{E29C3082-B40B-4E72-87D3-BAF03DA1705C}" dt="2022-10-28T18:36:28.600" v="7130" actId="20577"/>
        <pc:sldMkLst>
          <pc:docMk/>
          <pc:sldMk cId="443624161" sldId="272"/>
        </pc:sldMkLst>
        <pc:spChg chg="add del mod">
          <ac:chgData name="bennachiecrafts@gmail.com" userId="d57979cb5b2be079" providerId="LiveId" clId="{E29C3082-B40B-4E72-87D3-BAF03DA1705C}" dt="2022-10-23T15:55:34.040" v="1490" actId="478"/>
          <ac:spMkLst>
            <pc:docMk/>
            <pc:sldMk cId="443624161" sldId="272"/>
            <ac:spMk id="3" creationId="{1DCD5E8B-73EF-1D14-43FB-901C07EEFE04}"/>
          </ac:spMkLst>
        </pc:spChg>
        <pc:spChg chg="add mod">
          <ac:chgData name="bennachiecrafts@gmail.com" userId="d57979cb5b2be079" providerId="LiveId" clId="{E29C3082-B40B-4E72-87D3-BAF03DA1705C}" dt="2022-10-28T18:36:28.600" v="7130" actId="20577"/>
          <ac:spMkLst>
            <pc:docMk/>
            <pc:sldMk cId="443624161" sldId="272"/>
            <ac:spMk id="5" creationId="{933A41B4-46D4-9019-DAB6-58049636B39D}"/>
          </ac:spMkLst>
        </pc:spChg>
        <pc:picChg chg="mod">
          <ac:chgData name="bennachiecrafts@gmail.com" userId="d57979cb5b2be079" providerId="LiveId" clId="{E29C3082-B40B-4E72-87D3-BAF03DA1705C}" dt="2022-10-23T15:21:45.772" v="1384" actId="14826"/>
          <ac:picMkLst>
            <pc:docMk/>
            <pc:sldMk cId="443624161" sldId="272"/>
            <ac:picMk id="4" creationId="{2B49BB3E-12E6-7644-6333-7CF3F6703515}"/>
          </ac:picMkLst>
        </pc:picChg>
      </pc:sldChg>
      <pc:sldChg chg="addSp modSp add mod ord">
        <pc:chgData name="bennachiecrafts@gmail.com" userId="d57979cb5b2be079" providerId="LiveId" clId="{E29C3082-B40B-4E72-87D3-BAF03DA1705C}" dt="2022-10-26T20:27:04.827" v="4622" actId="6549"/>
        <pc:sldMkLst>
          <pc:docMk/>
          <pc:sldMk cId="2588233201" sldId="273"/>
        </pc:sldMkLst>
        <pc:spChg chg="mod">
          <ac:chgData name="bennachiecrafts@gmail.com" userId="d57979cb5b2be079" providerId="LiveId" clId="{E29C3082-B40B-4E72-87D3-BAF03DA1705C}" dt="2022-10-25T15:00:58.921" v="3844" actId="1076"/>
          <ac:spMkLst>
            <pc:docMk/>
            <pc:sldMk cId="2588233201" sldId="273"/>
            <ac:spMk id="2" creationId="{ED5BC9A0-7248-D4DF-A761-D98544A75AC3}"/>
          </ac:spMkLst>
        </pc:spChg>
        <pc:spChg chg="add mod">
          <ac:chgData name="bennachiecrafts@gmail.com" userId="d57979cb5b2be079" providerId="LiveId" clId="{E29C3082-B40B-4E72-87D3-BAF03DA1705C}" dt="2022-10-20T18:16:20.681" v="977" actId="20577"/>
          <ac:spMkLst>
            <pc:docMk/>
            <pc:sldMk cId="2588233201" sldId="273"/>
            <ac:spMk id="3" creationId="{C4DC2574-B8BD-4CAC-ED3C-9FB998ED02FD}"/>
          </ac:spMkLst>
        </pc:spChg>
        <pc:spChg chg="add mod">
          <ac:chgData name="bennachiecrafts@gmail.com" userId="d57979cb5b2be079" providerId="LiveId" clId="{E29C3082-B40B-4E72-87D3-BAF03DA1705C}" dt="2022-10-26T20:26:54.218" v="4620" actId="1038"/>
          <ac:spMkLst>
            <pc:docMk/>
            <pc:sldMk cId="2588233201" sldId="273"/>
            <ac:spMk id="6" creationId="{4BC116AF-8A2F-0AED-A5D6-678783C4C15D}"/>
          </ac:spMkLst>
        </pc:spChg>
        <pc:graphicFrameChg chg="add mod modGraphic">
          <ac:chgData name="bennachiecrafts@gmail.com" userId="d57979cb5b2be079" providerId="LiveId" clId="{E29C3082-B40B-4E72-87D3-BAF03DA1705C}" dt="2022-10-26T20:27:04.827" v="4622" actId="6549"/>
          <ac:graphicFrameMkLst>
            <pc:docMk/>
            <pc:sldMk cId="2588233201" sldId="273"/>
            <ac:graphicFrameMk id="5" creationId="{1B9A42AB-355C-2610-C1FB-33D2961728B8}"/>
          </ac:graphicFrameMkLst>
        </pc:graphicFrameChg>
        <pc:picChg chg="mod">
          <ac:chgData name="bennachiecrafts@gmail.com" userId="d57979cb5b2be079" providerId="LiveId" clId="{E29C3082-B40B-4E72-87D3-BAF03DA1705C}" dt="2022-10-23T15:22:15.281" v="1386" actId="14826"/>
          <ac:picMkLst>
            <pc:docMk/>
            <pc:sldMk cId="2588233201" sldId="273"/>
            <ac:picMk id="4" creationId="{2B49BB3E-12E6-7644-6333-7CF3F6703515}"/>
          </ac:picMkLst>
        </pc:picChg>
      </pc:sldChg>
      <pc:sldChg chg="addSp modSp add mod">
        <pc:chgData name="bennachiecrafts@gmail.com" userId="d57979cb5b2be079" providerId="LiveId" clId="{E29C3082-B40B-4E72-87D3-BAF03DA1705C}" dt="2022-10-25T14:59:00.366" v="3835" actId="948"/>
        <pc:sldMkLst>
          <pc:docMk/>
          <pc:sldMk cId="282588492" sldId="274"/>
        </pc:sldMkLst>
        <pc:spChg chg="add mod">
          <ac:chgData name="bennachiecrafts@gmail.com" userId="d57979cb5b2be079" providerId="LiveId" clId="{E29C3082-B40B-4E72-87D3-BAF03DA1705C}" dt="2022-10-25T14:59:00.366" v="3835" actId="948"/>
          <ac:spMkLst>
            <pc:docMk/>
            <pc:sldMk cId="282588492" sldId="274"/>
            <ac:spMk id="3" creationId="{30B8F875-95E3-3BF3-B69A-C590A1312913}"/>
          </ac:spMkLst>
        </pc:spChg>
        <pc:picChg chg="mod">
          <ac:chgData name="bennachiecrafts@gmail.com" userId="d57979cb5b2be079" providerId="LiveId" clId="{E29C3082-B40B-4E72-87D3-BAF03DA1705C}" dt="2022-10-20T14:22:04.410" v="262" actId="14826"/>
          <ac:picMkLst>
            <pc:docMk/>
            <pc:sldMk cId="282588492" sldId="274"/>
            <ac:picMk id="4" creationId="{2B49BB3E-12E6-7644-6333-7CF3F6703515}"/>
          </ac:picMkLst>
        </pc:picChg>
      </pc:sldChg>
      <pc:sldChg chg="modSp add del">
        <pc:chgData name="bennachiecrafts@gmail.com" userId="d57979cb5b2be079" providerId="LiveId" clId="{E29C3082-B40B-4E72-87D3-BAF03DA1705C}" dt="2022-10-23T15:23:48.252" v="1396" actId="47"/>
        <pc:sldMkLst>
          <pc:docMk/>
          <pc:sldMk cId="2321677397" sldId="275"/>
        </pc:sldMkLst>
        <pc:picChg chg="mod">
          <ac:chgData name="bennachiecrafts@gmail.com" userId="d57979cb5b2be079" providerId="LiveId" clId="{E29C3082-B40B-4E72-87D3-BAF03DA1705C}" dt="2022-10-23T15:23:11.820" v="1392" actId="14826"/>
          <ac:picMkLst>
            <pc:docMk/>
            <pc:sldMk cId="2321677397" sldId="275"/>
            <ac:picMk id="4" creationId="{2B49BB3E-12E6-7644-6333-7CF3F6703515}"/>
          </ac:picMkLst>
        </pc:picChg>
      </pc:sldChg>
      <pc:sldChg chg="modSp add del">
        <pc:chgData name="bennachiecrafts@gmail.com" userId="d57979cb5b2be079" providerId="LiveId" clId="{E29C3082-B40B-4E72-87D3-BAF03DA1705C}" dt="2022-10-23T15:23:50.463" v="1397" actId="47"/>
        <pc:sldMkLst>
          <pc:docMk/>
          <pc:sldMk cId="1550099354" sldId="276"/>
        </pc:sldMkLst>
        <pc:picChg chg="mod">
          <ac:chgData name="bennachiecrafts@gmail.com" userId="d57979cb5b2be079" providerId="LiveId" clId="{E29C3082-B40B-4E72-87D3-BAF03DA1705C}" dt="2022-10-20T14:22:55.677" v="266" actId="14826"/>
          <ac:picMkLst>
            <pc:docMk/>
            <pc:sldMk cId="1550099354" sldId="276"/>
            <ac:picMk id="4" creationId="{2B49BB3E-12E6-7644-6333-7CF3F6703515}"/>
          </ac:picMkLst>
        </pc:picChg>
      </pc:sldChg>
      <pc:sldChg chg="addSp modSp add mod ord">
        <pc:chgData name="bennachiecrafts@gmail.com" userId="d57979cb5b2be079" providerId="LiveId" clId="{E29C3082-B40B-4E72-87D3-BAF03DA1705C}" dt="2022-10-27T19:49:21.055" v="6527"/>
        <pc:sldMkLst>
          <pc:docMk/>
          <pc:sldMk cId="4047181435" sldId="277"/>
        </pc:sldMkLst>
        <pc:spChg chg="add mod">
          <ac:chgData name="bennachiecrafts@gmail.com" userId="d57979cb5b2be079" providerId="LiveId" clId="{E29C3082-B40B-4E72-87D3-BAF03DA1705C}" dt="2022-10-26T19:55:18.847" v="4301" actId="6549"/>
          <ac:spMkLst>
            <pc:docMk/>
            <pc:sldMk cId="4047181435" sldId="277"/>
            <ac:spMk id="3" creationId="{06870742-D637-FE74-6308-8E27CAE209F4}"/>
          </ac:spMkLst>
        </pc:spChg>
        <pc:picChg chg="mod">
          <ac:chgData name="bennachiecrafts@gmail.com" userId="d57979cb5b2be079" providerId="LiveId" clId="{E29C3082-B40B-4E72-87D3-BAF03DA1705C}" dt="2022-10-26T20:13:48.797" v="4392" actId="14826"/>
          <ac:picMkLst>
            <pc:docMk/>
            <pc:sldMk cId="4047181435" sldId="277"/>
            <ac:picMk id="4" creationId="{2B49BB3E-12E6-7644-6333-7CF3F6703515}"/>
          </ac:picMkLst>
        </pc:picChg>
      </pc:sldChg>
      <pc:sldChg chg="addSp delSp modSp add mod ord">
        <pc:chgData name="bennachiecrafts@gmail.com" userId="d57979cb5b2be079" providerId="LiveId" clId="{E29C3082-B40B-4E72-87D3-BAF03DA1705C}" dt="2022-10-25T15:03:17.569" v="3850"/>
        <pc:sldMkLst>
          <pc:docMk/>
          <pc:sldMk cId="18570029" sldId="278"/>
        </pc:sldMkLst>
        <pc:graphicFrameChg chg="add mod">
          <ac:chgData name="bennachiecrafts@gmail.com" userId="d57979cb5b2be079" providerId="LiveId" clId="{E29C3082-B40B-4E72-87D3-BAF03DA1705C}" dt="2022-10-20T14:27:51.666" v="312" actId="255"/>
          <ac:graphicFrameMkLst>
            <pc:docMk/>
            <pc:sldMk cId="18570029" sldId="278"/>
            <ac:graphicFrameMk id="3" creationId="{79F6369E-1C86-502D-580B-78DA13E78380}"/>
          </ac:graphicFrameMkLst>
        </pc:graphicFrameChg>
        <pc:graphicFrameChg chg="add del mod">
          <ac:chgData name="bennachiecrafts@gmail.com" userId="d57979cb5b2be079" providerId="LiveId" clId="{E29C3082-B40B-4E72-87D3-BAF03DA1705C}" dt="2022-10-20T14:26:02.303" v="286"/>
          <ac:graphicFrameMkLst>
            <pc:docMk/>
            <pc:sldMk cId="18570029" sldId="278"/>
            <ac:graphicFrameMk id="5" creationId="{EA20D9E4-744C-5C2C-64C1-A1D8B10F9C45}"/>
          </ac:graphicFrameMkLst>
        </pc:graphicFrameChg>
        <pc:picChg chg="del">
          <ac:chgData name="bennachiecrafts@gmail.com" userId="d57979cb5b2be079" providerId="LiveId" clId="{E29C3082-B40B-4E72-87D3-BAF03DA1705C}" dt="2022-10-20T14:24:14.767" v="272" actId="478"/>
          <ac:picMkLst>
            <pc:docMk/>
            <pc:sldMk cId="18570029" sldId="278"/>
            <ac:picMk id="4" creationId="{2B49BB3E-12E6-7644-6333-7CF3F6703515}"/>
          </ac:picMkLst>
        </pc:picChg>
      </pc:sldChg>
      <pc:sldChg chg="addSp delSp modSp add mod ord">
        <pc:chgData name="bennachiecrafts@gmail.com" userId="d57979cb5b2be079" providerId="LiveId" clId="{E29C3082-B40B-4E72-87D3-BAF03DA1705C}" dt="2022-10-20T14:34:08.734" v="364" actId="6549"/>
        <pc:sldMkLst>
          <pc:docMk/>
          <pc:sldMk cId="574075024" sldId="279"/>
        </pc:sldMkLst>
        <pc:spChg chg="del mod">
          <ac:chgData name="bennachiecrafts@gmail.com" userId="d57979cb5b2be079" providerId="LiveId" clId="{E29C3082-B40B-4E72-87D3-BAF03DA1705C}" dt="2022-10-20T14:28:44.157" v="318" actId="478"/>
          <ac:spMkLst>
            <pc:docMk/>
            <pc:sldMk cId="574075024" sldId="279"/>
            <ac:spMk id="5" creationId="{D0E9983B-7E3E-6BA7-87F0-5600CECD40A0}"/>
          </ac:spMkLst>
        </pc:spChg>
        <pc:spChg chg="add mod">
          <ac:chgData name="bennachiecrafts@gmail.com" userId="d57979cb5b2be079" providerId="LiveId" clId="{E29C3082-B40B-4E72-87D3-BAF03DA1705C}" dt="2022-10-20T14:34:08.734" v="364" actId="6549"/>
          <ac:spMkLst>
            <pc:docMk/>
            <pc:sldMk cId="574075024" sldId="279"/>
            <ac:spMk id="6" creationId="{26F33C6A-F8B6-E335-B213-DB94770E52E3}"/>
          </ac:spMkLst>
        </pc:spChg>
        <pc:picChg chg="del">
          <ac:chgData name="bennachiecrafts@gmail.com" userId="d57979cb5b2be079" providerId="LiveId" clId="{E29C3082-B40B-4E72-87D3-BAF03DA1705C}" dt="2022-10-20T14:28:39.581" v="316" actId="478"/>
          <ac:picMkLst>
            <pc:docMk/>
            <pc:sldMk cId="574075024" sldId="279"/>
            <ac:picMk id="3" creationId="{BCD32A6A-C0C8-7137-3751-EEB9BA8B6D97}"/>
          </ac:picMkLst>
        </pc:picChg>
        <pc:picChg chg="add mod">
          <ac:chgData name="bennachiecrafts@gmail.com" userId="d57979cb5b2be079" providerId="LiveId" clId="{E29C3082-B40B-4E72-87D3-BAF03DA1705C}" dt="2022-10-20T14:28:58.600" v="322" actId="1076"/>
          <ac:picMkLst>
            <pc:docMk/>
            <pc:sldMk cId="574075024" sldId="279"/>
            <ac:picMk id="4" creationId="{C1CE1A26-D277-0377-A5EF-D5F5C0221C49}"/>
          </ac:picMkLst>
        </pc:picChg>
      </pc:sldChg>
      <pc:sldChg chg="addSp delSp modSp add mod">
        <pc:chgData name="bennachiecrafts@gmail.com" userId="d57979cb5b2be079" providerId="LiveId" clId="{E29C3082-B40B-4E72-87D3-BAF03DA1705C}" dt="2022-10-20T14:33:18.919" v="363" actId="20577"/>
        <pc:sldMkLst>
          <pc:docMk/>
          <pc:sldMk cId="1229025695" sldId="280"/>
        </pc:sldMkLst>
        <pc:spChg chg="add del mod">
          <ac:chgData name="bennachiecrafts@gmail.com" userId="d57979cb5b2be079" providerId="LiveId" clId="{E29C3082-B40B-4E72-87D3-BAF03DA1705C}" dt="2022-10-20T14:32:45.008" v="356"/>
          <ac:spMkLst>
            <pc:docMk/>
            <pc:sldMk cId="1229025695" sldId="280"/>
            <ac:spMk id="3" creationId="{87F5E047-614A-A2AE-38E4-0CA7DA47E6E9}"/>
          </ac:spMkLst>
        </pc:spChg>
        <pc:spChg chg="del">
          <ac:chgData name="bennachiecrafts@gmail.com" userId="d57979cb5b2be079" providerId="LiveId" clId="{E29C3082-B40B-4E72-87D3-BAF03DA1705C}" dt="2022-10-20T14:32:48.214" v="357" actId="478"/>
          <ac:spMkLst>
            <pc:docMk/>
            <pc:sldMk cId="1229025695" sldId="280"/>
            <ac:spMk id="5" creationId="{5860DE3F-8E77-4416-E211-BD1CCBFD3DA5}"/>
          </ac:spMkLst>
        </pc:spChg>
        <pc:spChg chg="add mod">
          <ac:chgData name="bennachiecrafts@gmail.com" userId="d57979cb5b2be079" providerId="LiveId" clId="{E29C3082-B40B-4E72-87D3-BAF03DA1705C}" dt="2022-10-20T14:33:18.919" v="363" actId="20577"/>
          <ac:spMkLst>
            <pc:docMk/>
            <pc:sldMk cId="1229025695" sldId="280"/>
            <ac:spMk id="7" creationId="{ECD36103-D548-AC31-402C-F452B8D63B91}"/>
          </ac:spMkLst>
        </pc:spChg>
      </pc:sldChg>
      <pc:sldChg chg="modSp add del mod">
        <pc:chgData name="bennachiecrafts@gmail.com" userId="d57979cb5b2be079" providerId="LiveId" clId="{E29C3082-B40B-4E72-87D3-BAF03DA1705C}" dt="2022-10-23T15:23:59.148" v="1398" actId="47"/>
        <pc:sldMkLst>
          <pc:docMk/>
          <pc:sldMk cId="1767654962" sldId="281"/>
        </pc:sldMkLst>
        <pc:picChg chg="mod">
          <ac:chgData name="bennachiecrafts@gmail.com" userId="d57979cb5b2be079" providerId="LiveId" clId="{E29C3082-B40B-4E72-87D3-BAF03DA1705C}" dt="2022-10-23T15:13:54.258" v="1382" actId="14100"/>
          <ac:picMkLst>
            <pc:docMk/>
            <pc:sldMk cId="1767654962" sldId="281"/>
            <ac:picMk id="4" creationId="{2B49BB3E-12E6-7644-6333-7CF3F6703515}"/>
          </ac:picMkLst>
        </pc:picChg>
      </pc:sldChg>
      <pc:sldChg chg="addSp modSp add mod">
        <pc:chgData name="bennachiecrafts@gmail.com" userId="d57979cb5b2be079" providerId="LiveId" clId="{E29C3082-B40B-4E72-87D3-BAF03DA1705C}" dt="2022-10-29T20:28:23.297" v="7337" actId="14826"/>
        <pc:sldMkLst>
          <pc:docMk/>
          <pc:sldMk cId="2774529295" sldId="281"/>
        </pc:sldMkLst>
        <pc:spChg chg="add mod">
          <ac:chgData name="bennachiecrafts@gmail.com" userId="d57979cb5b2be079" providerId="LiveId" clId="{E29C3082-B40B-4E72-87D3-BAF03DA1705C}" dt="2022-10-26T20:34:56.959" v="4832" actId="20577"/>
          <ac:spMkLst>
            <pc:docMk/>
            <pc:sldMk cId="2774529295" sldId="281"/>
            <ac:spMk id="3" creationId="{50FF2CE7-CA66-2EB2-FA10-EF2375C51FE7}"/>
          </ac:spMkLst>
        </pc:spChg>
        <pc:picChg chg="mod ord">
          <ac:chgData name="bennachiecrafts@gmail.com" userId="d57979cb5b2be079" providerId="LiveId" clId="{E29C3082-B40B-4E72-87D3-BAF03DA1705C}" dt="2022-10-29T20:28:23.297" v="7337" actId="14826"/>
          <ac:picMkLst>
            <pc:docMk/>
            <pc:sldMk cId="2774529295" sldId="281"/>
            <ac:picMk id="4" creationId="{2B49BB3E-12E6-7644-6333-7CF3F6703515}"/>
          </ac:picMkLst>
        </pc:picChg>
      </pc:sldChg>
      <pc:sldChg chg="addSp modSp new del">
        <pc:chgData name="bennachiecrafts@gmail.com" userId="d57979cb5b2be079" providerId="LiveId" clId="{E29C3082-B40B-4E72-87D3-BAF03DA1705C}" dt="2022-10-20T18:05:45.174" v="382" actId="47"/>
        <pc:sldMkLst>
          <pc:docMk/>
          <pc:sldMk cId="3255732226" sldId="281"/>
        </pc:sldMkLst>
        <pc:spChg chg="add">
          <ac:chgData name="bennachiecrafts@gmail.com" userId="d57979cb5b2be079" providerId="LiveId" clId="{E29C3082-B40B-4E72-87D3-BAF03DA1705C}" dt="2022-10-20T17:54:37.956" v="380"/>
          <ac:spMkLst>
            <pc:docMk/>
            <pc:sldMk cId="3255732226" sldId="281"/>
            <ac:spMk id="2" creationId="{78AEAC00-79A2-DCCB-6C98-3A1B6F75A5FB}"/>
          </ac:spMkLst>
        </pc:spChg>
        <pc:spChg chg="add mod">
          <ac:chgData name="bennachiecrafts@gmail.com" userId="d57979cb5b2be079" providerId="LiveId" clId="{E29C3082-B40B-4E72-87D3-BAF03DA1705C}" dt="2022-10-20T17:54:47.494" v="381"/>
          <ac:spMkLst>
            <pc:docMk/>
            <pc:sldMk cId="3255732226" sldId="281"/>
            <ac:spMk id="3" creationId="{699EF9B1-59A5-25F0-8F1A-BEECE27423A0}"/>
          </ac:spMkLst>
        </pc:spChg>
      </pc:sldChg>
      <pc:sldChg chg="addSp delSp modSp add del mod">
        <pc:chgData name="bennachiecrafts@gmail.com" userId="d57979cb5b2be079" providerId="LiveId" clId="{E29C3082-B40B-4E72-87D3-BAF03DA1705C}" dt="2022-10-23T15:12:38.957" v="1377" actId="47"/>
        <pc:sldMkLst>
          <pc:docMk/>
          <pc:sldMk cId="3701652271" sldId="281"/>
        </pc:sldMkLst>
        <pc:spChg chg="add">
          <ac:chgData name="bennachiecrafts@gmail.com" userId="d57979cb5b2be079" providerId="LiveId" clId="{E29C3082-B40B-4E72-87D3-BAF03DA1705C}" dt="2022-10-23T15:11:24.913" v="1368"/>
          <ac:spMkLst>
            <pc:docMk/>
            <pc:sldMk cId="3701652271" sldId="281"/>
            <ac:spMk id="3" creationId="{91A29041-8FC6-A815-7C94-4C2BB98615B9}"/>
          </ac:spMkLst>
        </pc:spChg>
        <pc:spChg chg="add del mod">
          <ac:chgData name="bennachiecrafts@gmail.com" userId="d57979cb5b2be079" providerId="LiveId" clId="{E29C3082-B40B-4E72-87D3-BAF03DA1705C}" dt="2022-10-23T15:11:29.836" v="1370" actId="478"/>
          <ac:spMkLst>
            <pc:docMk/>
            <pc:sldMk cId="3701652271" sldId="281"/>
            <ac:spMk id="5" creationId="{5A90E621-2A03-7251-A7BF-2CB21014CB98}"/>
          </ac:spMkLst>
        </pc:spChg>
        <pc:spChg chg="add mod">
          <ac:chgData name="bennachiecrafts@gmail.com" userId="d57979cb5b2be079" providerId="LiveId" clId="{E29C3082-B40B-4E72-87D3-BAF03DA1705C}" dt="2022-10-23T15:11:47.217" v="1371"/>
          <ac:spMkLst>
            <pc:docMk/>
            <pc:sldMk cId="3701652271" sldId="281"/>
            <ac:spMk id="6" creationId="{2A0C21FA-7BF1-4D0E-D082-5A7999318DE3}"/>
          </ac:spMkLst>
        </pc:spChg>
        <pc:picChg chg="del">
          <ac:chgData name="bennachiecrafts@gmail.com" userId="d57979cb5b2be079" providerId="LiveId" clId="{E29C3082-B40B-4E72-87D3-BAF03DA1705C}" dt="2022-10-23T15:11:23.332" v="1367" actId="478"/>
          <ac:picMkLst>
            <pc:docMk/>
            <pc:sldMk cId="3701652271" sldId="281"/>
            <ac:picMk id="4" creationId="{2B49BB3E-12E6-7644-6333-7CF3F6703515}"/>
          </ac:picMkLst>
        </pc:picChg>
        <pc:picChg chg="add del mod">
          <ac:chgData name="bennachiecrafts@gmail.com" userId="d57979cb5b2be079" providerId="LiveId" clId="{E29C3082-B40B-4E72-87D3-BAF03DA1705C}" dt="2022-10-23T15:12:03.423" v="1375" actId="478"/>
          <ac:picMkLst>
            <pc:docMk/>
            <pc:sldMk cId="3701652271" sldId="281"/>
            <ac:picMk id="7" creationId="{F7B06C02-FE7A-883B-7F2A-FB3314EF8CCB}"/>
          </ac:picMkLst>
        </pc:picChg>
        <pc:picChg chg="add">
          <ac:chgData name="bennachiecrafts@gmail.com" userId="d57979cb5b2be079" providerId="LiveId" clId="{E29C3082-B40B-4E72-87D3-BAF03DA1705C}" dt="2022-10-23T15:12:14.454" v="1376"/>
          <ac:picMkLst>
            <pc:docMk/>
            <pc:sldMk cId="3701652271" sldId="281"/>
            <ac:picMk id="8" creationId="{01695B0B-9EFC-E5B5-21F0-5F9826F593FB}"/>
          </ac:picMkLst>
        </pc:picChg>
      </pc:sldChg>
      <pc:sldChg chg="addSp delSp modSp add mod ord">
        <pc:chgData name="bennachiecrafts@gmail.com" userId="d57979cb5b2be079" providerId="LiveId" clId="{E29C3082-B40B-4E72-87D3-BAF03DA1705C}" dt="2022-10-27T20:59:52.682" v="7072" actId="1036"/>
        <pc:sldMkLst>
          <pc:docMk/>
          <pc:sldMk cId="547914298" sldId="282"/>
        </pc:sldMkLst>
        <pc:spChg chg="add mod">
          <ac:chgData name="bennachiecrafts@gmail.com" userId="d57979cb5b2be079" providerId="LiveId" clId="{E29C3082-B40B-4E72-87D3-BAF03DA1705C}" dt="2022-10-27T20:59:52.682" v="7072" actId="1036"/>
          <ac:spMkLst>
            <pc:docMk/>
            <pc:sldMk cId="547914298" sldId="282"/>
            <ac:spMk id="3" creationId="{46631743-F9D9-CA0E-F3F6-CB3F593DDEF7}"/>
          </ac:spMkLst>
        </pc:spChg>
        <pc:spChg chg="mod">
          <ac:chgData name="bennachiecrafts@gmail.com" userId="d57979cb5b2be079" providerId="LiveId" clId="{E29C3082-B40B-4E72-87D3-BAF03DA1705C}" dt="2022-10-27T20:58:11.442" v="7023" actId="20577"/>
          <ac:spMkLst>
            <pc:docMk/>
            <pc:sldMk cId="547914298" sldId="282"/>
            <ac:spMk id="5" creationId="{933A41B4-46D4-9019-DAB6-58049636B39D}"/>
          </ac:spMkLst>
        </pc:spChg>
        <pc:spChg chg="add del mod">
          <ac:chgData name="bennachiecrafts@gmail.com" userId="d57979cb5b2be079" providerId="LiveId" clId="{E29C3082-B40B-4E72-87D3-BAF03DA1705C}" dt="2022-10-25T14:50:30.502" v="3429"/>
          <ac:spMkLst>
            <pc:docMk/>
            <pc:sldMk cId="547914298" sldId="282"/>
            <ac:spMk id="6" creationId="{3BAAB5A4-91FC-C518-D9B2-9A59325486CB}"/>
          </ac:spMkLst>
        </pc:spChg>
        <pc:graphicFrameChg chg="add del mod">
          <ac:chgData name="bennachiecrafts@gmail.com" userId="d57979cb5b2be079" providerId="LiveId" clId="{E29C3082-B40B-4E72-87D3-BAF03DA1705C}" dt="2022-10-27T20:29:57.986" v="6693" actId="478"/>
          <ac:graphicFrameMkLst>
            <pc:docMk/>
            <pc:sldMk cId="547914298" sldId="282"/>
            <ac:graphicFrameMk id="3" creationId="{39AD5E11-3C16-46EB-1ABC-C5D72069C6B6}"/>
          </ac:graphicFrameMkLst>
        </pc:graphicFrameChg>
        <pc:graphicFrameChg chg="add del mod">
          <ac:chgData name="bennachiecrafts@gmail.com" userId="d57979cb5b2be079" providerId="LiveId" clId="{E29C3082-B40B-4E72-87D3-BAF03DA1705C}" dt="2022-10-25T14:50:30.502" v="3429"/>
          <ac:graphicFrameMkLst>
            <pc:docMk/>
            <pc:sldMk cId="547914298" sldId="282"/>
            <ac:graphicFrameMk id="3" creationId="{40228E6E-8D33-AAFC-EF17-E1BEDD2BFA25}"/>
          </ac:graphicFrameMkLst>
        </pc:graphicFrameChg>
        <pc:graphicFrameChg chg="add del mod modGraphic">
          <ac:chgData name="bennachiecrafts@gmail.com" userId="d57979cb5b2be079" providerId="LiveId" clId="{E29C3082-B40B-4E72-87D3-BAF03DA1705C}" dt="2022-10-27T20:31:34.368" v="6790" actId="478"/>
          <ac:graphicFrameMkLst>
            <pc:docMk/>
            <pc:sldMk cId="547914298" sldId="282"/>
            <ac:graphicFrameMk id="6" creationId="{B1D9B1A7-9C85-A9A0-0E58-8EB93BFAB142}"/>
          </ac:graphicFrameMkLst>
        </pc:graphicFrameChg>
        <pc:graphicFrameChg chg="add del mod modGraphic">
          <ac:chgData name="bennachiecrafts@gmail.com" userId="d57979cb5b2be079" providerId="LiveId" clId="{E29C3082-B40B-4E72-87D3-BAF03DA1705C}" dt="2022-10-25T14:52:12.207" v="3669" actId="478"/>
          <ac:graphicFrameMkLst>
            <pc:docMk/>
            <pc:sldMk cId="547914298" sldId="282"/>
            <ac:graphicFrameMk id="7" creationId="{2A97FBAF-0918-8D64-B15B-48BB12B6804A}"/>
          </ac:graphicFrameMkLst>
        </pc:graphicFrameChg>
        <pc:graphicFrameChg chg="add mod modGraphic">
          <ac:chgData name="bennachiecrafts@gmail.com" userId="d57979cb5b2be079" providerId="LiveId" clId="{E29C3082-B40B-4E72-87D3-BAF03DA1705C}" dt="2022-10-27T20:58:36.224" v="7029" actId="14100"/>
          <ac:graphicFrameMkLst>
            <pc:docMk/>
            <pc:sldMk cId="547914298" sldId="282"/>
            <ac:graphicFrameMk id="7" creationId="{B9176E30-0A58-FD3C-FC7E-EB0A34FF608B}"/>
          </ac:graphicFrameMkLst>
        </pc:graphicFrameChg>
        <pc:graphicFrameChg chg="add del mod modGraphic">
          <ac:chgData name="bennachiecrafts@gmail.com" userId="d57979cb5b2be079" providerId="LiveId" clId="{E29C3082-B40B-4E72-87D3-BAF03DA1705C}" dt="2022-10-27T20:29:34.908" v="6691" actId="478"/>
          <ac:graphicFrameMkLst>
            <pc:docMk/>
            <pc:sldMk cId="547914298" sldId="282"/>
            <ac:graphicFrameMk id="8" creationId="{8BADD454-FC93-91F2-1036-99955272DD6E}"/>
          </ac:graphicFrameMkLst>
        </pc:graphicFrameChg>
        <pc:picChg chg="del mod">
          <ac:chgData name="bennachiecrafts@gmail.com" userId="d57979cb5b2be079" providerId="LiveId" clId="{E29C3082-B40B-4E72-87D3-BAF03DA1705C}" dt="2022-10-27T20:34:31.903" v="6892" actId="478"/>
          <ac:picMkLst>
            <pc:docMk/>
            <pc:sldMk cId="547914298" sldId="282"/>
            <ac:picMk id="4" creationId="{2B49BB3E-12E6-7644-6333-7CF3F6703515}"/>
          </ac:picMkLst>
        </pc:picChg>
        <pc:picChg chg="add del mod">
          <ac:chgData name="bennachiecrafts@gmail.com" userId="d57979cb5b2be079" providerId="LiveId" clId="{E29C3082-B40B-4E72-87D3-BAF03DA1705C}" dt="2022-10-25T14:50:30.502" v="3429"/>
          <ac:picMkLst>
            <pc:docMk/>
            <pc:sldMk cId="547914298" sldId="282"/>
            <ac:picMk id="1025" creationId="{74C3FA20-BE7C-748F-A374-DED565E47045}"/>
          </ac:picMkLst>
        </pc:picChg>
      </pc:sldChg>
      <pc:sldChg chg="modSp add del">
        <pc:chgData name="bennachiecrafts@gmail.com" userId="d57979cb5b2be079" providerId="LiveId" clId="{E29C3082-B40B-4E72-87D3-BAF03DA1705C}" dt="2022-10-23T15:23:46.424" v="1395" actId="47"/>
        <pc:sldMkLst>
          <pc:docMk/>
          <pc:sldMk cId="798706202" sldId="282"/>
        </pc:sldMkLst>
        <pc:picChg chg="mod">
          <ac:chgData name="bennachiecrafts@gmail.com" userId="d57979cb5b2be079" providerId="LiveId" clId="{E29C3082-B40B-4E72-87D3-BAF03DA1705C}" dt="2022-10-23T15:23:38.364" v="1394" actId="14826"/>
          <ac:picMkLst>
            <pc:docMk/>
            <pc:sldMk cId="798706202" sldId="282"/>
            <ac:picMk id="4" creationId="{2B49BB3E-12E6-7644-6333-7CF3F6703515}"/>
          </ac:picMkLst>
        </pc:picChg>
      </pc:sldChg>
      <pc:sldChg chg="modSp add mod ord">
        <pc:chgData name="bennachiecrafts@gmail.com" userId="d57979cb5b2be079" providerId="LiveId" clId="{E29C3082-B40B-4E72-87D3-BAF03DA1705C}" dt="2022-10-26T19:53:54.189" v="4296" actId="2711"/>
        <pc:sldMkLst>
          <pc:docMk/>
          <pc:sldMk cId="1590951011" sldId="283"/>
        </pc:sldMkLst>
        <pc:spChg chg="mod">
          <ac:chgData name="bennachiecrafts@gmail.com" userId="d57979cb5b2be079" providerId="LiveId" clId="{E29C3082-B40B-4E72-87D3-BAF03DA1705C}" dt="2022-10-26T19:53:54.189" v="4296" actId="2711"/>
          <ac:spMkLst>
            <pc:docMk/>
            <pc:sldMk cId="1590951011" sldId="283"/>
            <ac:spMk id="3" creationId="{375EE69C-1810-0D41-E9BF-FE3F342E6108}"/>
          </ac:spMkLst>
        </pc:spChg>
        <pc:picChg chg="mod">
          <ac:chgData name="bennachiecrafts@gmail.com" userId="d57979cb5b2be079" providerId="LiveId" clId="{E29C3082-B40B-4E72-87D3-BAF03DA1705C}" dt="2022-10-25T15:09:55.948" v="3873" actId="14826"/>
          <ac:picMkLst>
            <pc:docMk/>
            <pc:sldMk cId="1590951011" sldId="283"/>
            <ac:picMk id="4" creationId="{2B49BB3E-12E6-7644-6333-7CF3F6703515}"/>
          </ac:picMkLst>
        </pc:picChg>
      </pc:sldChg>
      <pc:sldChg chg="modSp add mod ord">
        <pc:chgData name="bennachiecrafts@gmail.com" userId="d57979cb5b2be079" providerId="LiveId" clId="{E29C3082-B40B-4E72-87D3-BAF03DA1705C}" dt="2022-10-27T20:38:18.050" v="6998" actId="6549"/>
        <pc:sldMkLst>
          <pc:docMk/>
          <pc:sldMk cId="2527115452" sldId="284"/>
        </pc:sldMkLst>
        <pc:spChg chg="mod">
          <ac:chgData name="bennachiecrafts@gmail.com" userId="d57979cb5b2be079" providerId="LiveId" clId="{E29C3082-B40B-4E72-87D3-BAF03DA1705C}" dt="2022-10-27T20:38:18.050" v="6998" actId="6549"/>
          <ac:spMkLst>
            <pc:docMk/>
            <pc:sldMk cId="2527115452" sldId="284"/>
            <ac:spMk id="3" creationId="{375EE69C-1810-0D41-E9BF-FE3F342E6108}"/>
          </ac:spMkLst>
        </pc:spChg>
        <pc:picChg chg="mod">
          <ac:chgData name="bennachiecrafts@gmail.com" userId="d57979cb5b2be079" providerId="LiveId" clId="{E29C3082-B40B-4E72-87D3-BAF03DA1705C}" dt="2022-10-26T19:51:53.791" v="4152" actId="14826"/>
          <ac:picMkLst>
            <pc:docMk/>
            <pc:sldMk cId="2527115452" sldId="284"/>
            <ac:picMk id="4" creationId="{2B49BB3E-12E6-7644-6333-7CF3F6703515}"/>
          </ac:picMkLst>
        </pc:picChg>
      </pc:sldChg>
      <pc:sldChg chg="modSp add mod">
        <pc:chgData name="bennachiecrafts@gmail.com" userId="d57979cb5b2be079" providerId="LiveId" clId="{E29C3082-B40B-4E72-87D3-BAF03DA1705C}" dt="2022-10-29T20:30:14.810" v="7338" actId="14826"/>
        <pc:sldMkLst>
          <pc:docMk/>
          <pc:sldMk cId="795030747" sldId="285"/>
        </pc:sldMkLst>
        <pc:spChg chg="mod">
          <ac:chgData name="bennachiecrafts@gmail.com" userId="d57979cb5b2be079" providerId="LiveId" clId="{E29C3082-B40B-4E72-87D3-BAF03DA1705C}" dt="2022-10-29T20:22:11.835" v="7315" actId="6549"/>
          <ac:spMkLst>
            <pc:docMk/>
            <pc:sldMk cId="795030747" sldId="285"/>
            <ac:spMk id="3" creationId="{375EE69C-1810-0D41-E9BF-FE3F342E6108}"/>
          </ac:spMkLst>
        </pc:spChg>
        <pc:picChg chg="mod">
          <ac:chgData name="bennachiecrafts@gmail.com" userId="d57979cb5b2be079" providerId="LiveId" clId="{E29C3082-B40B-4E72-87D3-BAF03DA1705C}" dt="2022-10-29T20:30:14.810" v="7338" actId="14826"/>
          <ac:picMkLst>
            <pc:docMk/>
            <pc:sldMk cId="795030747" sldId="285"/>
            <ac:picMk id="4" creationId="{2B49BB3E-12E6-7644-6333-7CF3F6703515}"/>
          </ac:picMkLst>
        </pc:picChg>
      </pc:sldChg>
      <pc:sldChg chg="new del">
        <pc:chgData name="bennachiecrafts@gmail.com" userId="d57979cb5b2be079" providerId="LiveId" clId="{E29C3082-B40B-4E72-87D3-BAF03DA1705C}" dt="2022-10-26T19:50:21.614" v="4127" actId="680"/>
        <pc:sldMkLst>
          <pc:docMk/>
          <pc:sldMk cId="3540359240" sldId="285"/>
        </pc:sldMkLst>
      </pc:sldChg>
      <pc:sldChg chg="delSp modSp add mod">
        <pc:chgData name="bennachiecrafts@gmail.com" userId="d57979cb5b2be079" providerId="LiveId" clId="{E29C3082-B40B-4E72-87D3-BAF03DA1705C}" dt="2022-10-26T20:27:49.133" v="4654" actId="20577"/>
        <pc:sldMkLst>
          <pc:docMk/>
          <pc:sldMk cId="2515508867" sldId="286"/>
        </pc:sldMkLst>
        <pc:spChg chg="mod">
          <ac:chgData name="bennachiecrafts@gmail.com" userId="d57979cb5b2be079" providerId="LiveId" clId="{E29C3082-B40B-4E72-87D3-BAF03DA1705C}" dt="2022-10-26T20:27:49.133" v="4654" actId="20577"/>
          <ac:spMkLst>
            <pc:docMk/>
            <pc:sldMk cId="2515508867" sldId="286"/>
            <ac:spMk id="5" creationId="{933A41B4-46D4-9019-DAB6-58049636B39D}"/>
          </ac:spMkLst>
        </pc:spChg>
        <pc:graphicFrameChg chg="del">
          <ac:chgData name="bennachiecrafts@gmail.com" userId="d57979cb5b2be079" providerId="LiveId" clId="{E29C3082-B40B-4E72-87D3-BAF03DA1705C}" dt="2022-10-26T19:52:26.683" v="4157" actId="478"/>
          <ac:graphicFrameMkLst>
            <pc:docMk/>
            <pc:sldMk cId="2515508867" sldId="286"/>
            <ac:graphicFrameMk id="8" creationId="{8BADD454-FC93-91F2-1036-99955272DD6E}"/>
          </ac:graphicFrameMkLst>
        </pc:graphicFrameChg>
        <pc:picChg chg="mod">
          <ac:chgData name="bennachiecrafts@gmail.com" userId="d57979cb5b2be079" providerId="LiveId" clId="{E29C3082-B40B-4E72-87D3-BAF03DA1705C}" dt="2022-10-26T20:14:30.026" v="4393" actId="14826"/>
          <ac:picMkLst>
            <pc:docMk/>
            <pc:sldMk cId="2515508867" sldId="286"/>
            <ac:picMk id="4" creationId="{2B49BB3E-12E6-7644-6333-7CF3F6703515}"/>
          </ac:picMkLst>
        </pc:picChg>
      </pc:sldChg>
      <pc:sldChg chg="modSp add mod ord">
        <pc:chgData name="bennachiecrafts@gmail.com" userId="d57979cb5b2be079" providerId="LiveId" clId="{E29C3082-B40B-4E72-87D3-BAF03DA1705C}" dt="2022-10-27T19:49:18.294" v="6525"/>
        <pc:sldMkLst>
          <pc:docMk/>
          <pc:sldMk cId="1342324691" sldId="287"/>
        </pc:sldMkLst>
        <pc:spChg chg="mod">
          <ac:chgData name="bennachiecrafts@gmail.com" userId="d57979cb5b2be079" providerId="LiveId" clId="{E29C3082-B40B-4E72-87D3-BAF03DA1705C}" dt="2022-10-26T19:56:14.748" v="4358" actId="1036"/>
          <ac:spMkLst>
            <pc:docMk/>
            <pc:sldMk cId="1342324691" sldId="287"/>
            <ac:spMk id="3" creationId="{06870742-D637-FE74-6308-8E27CAE209F4}"/>
          </ac:spMkLst>
        </pc:spChg>
        <pc:picChg chg="mod">
          <ac:chgData name="bennachiecrafts@gmail.com" userId="d57979cb5b2be079" providerId="LiveId" clId="{E29C3082-B40B-4E72-87D3-BAF03DA1705C}" dt="2022-10-26T19:59:49.849" v="4361" actId="14826"/>
          <ac:picMkLst>
            <pc:docMk/>
            <pc:sldMk cId="1342324691" sldId="287"/>
            <ac:picMk id="4" creationId="{2B49BB3E-12E6-7644-6333-7CF3F6703515}"/>
          </ac:picMkLst>
        </pc:picChg>
      </pc:sldChg>
      <pc:sldChg chg="add del">
        <pc:chgData name="bennachiecrafts@gmail.com" userId="d57979cb5b2be079" providerId="LiveId" clId="{E29C3082-B40B-4E72-87D3-BAF03DA1705C}" dt="2022-10-26T20:01:12.170" v="4363" actId="47"/>
        <pc:sldMkLst>
          <pc:docMk/>
          <pc:sldMk cId="433529952" sldId="288"/>
        </pc:sldMkLst>
      </pc:sldChg>
      <pc:sldChg chg="modSp add mod">
        <pc:chgData name="bennachiecrafts@gmail.com" userId="d57979cb5b2be079" providerId="LiveId" clId="{E29C3082-B40B-4E72-87D3-BAF03DA1705C}" dt="2022-10-28T18:44:12.469" v="7212" actId="255"/>
        <pc:sldMkLst>
          <pc:docMk/>
          <pc:sldMk cId="4101400198" sldId="288"/>
        </pc:sldMkLst>
        <pc:spChg chg="mod">
          <ac:chgData name="bennachiecrafts@gmail.com" userId="d57979cb5b2be079" providerId="LiveId" clId="{E29C3082-B40B-4E72-87D3-BAF03DA1705C}" dt="2022-10-28T18:44:12.469" v="7212" actId="255"/>
          <ac:spMkLst>
            <pc:docMk/>
            <pc:sldMk cId="4101400198" sldId="288"/>
            <ac:spMk id="3" creationId="{375EE69C-1810-0D41-E9BF-FE3F342E6108}"/>
          </ac:spMkLst>
        </pc:spChg>
        <pc:picChg chg="mod">
          <ac:chgData name="bennachiecrafts@gmail.com" userId="d57979cb5b2be079" providerId="LiveId" clId="{E29C3082-B40B-4E72-87D3-BAF03DA1705C}" dt="2022-10-26T20:13:11.113" v="4378" actId="14826"/>
          <ac:picMkLst>
            <pc:docMk/>
            <pc:sldMk cId="4101400198" sldId="288"/>
            <ac:picMk id="4" creationId="{2B49BB3E-12E6-7644-6333-7CF3F6703515}"/>
          </ac:picMkLst>
        </pc:picChg>
      </pc:sldChg>
      <pc:sldChg chg="addSp delSp modSp add mod ord">
        <pc:chgData name="bennachiecrafts@gmail.com" userId="d57979cb5b2be079" providerId="LiveId" clId="{E29C3082-B40B-4E72-87D3-BAF03DA1705C}" dt="2022-10-27T19:18:58.262" v="5255"/>
        <pc:sldMkLst>
          <pc:docMk/>
          <pc:sldMk cId="1384595783" sldId="289"/>
        </pc:sldMkLst>
        <pc:spChg chg="del mod">
          <ac:chgData name="bennachiecrafts@gmail.com" userId="d57979cb5b2be079" providerId="LiveId" clId="{E29C3082-B40B-4E72-87D3-BAF03DA1705C}" dt="2022-10-27T19:08:39.012" v="5186"/>
          <ac:spMkLst>
            <pc:docMk/>
            <pc:sldMk cId="1384595783" sldId="289"/>
            <ac:spMk id="3" creationId="{375EE69C-1810-0D41-E9BF-FE3F342E6108}"/>
          </ac:spMkLst>
        </pc:spChg>
        <pc:spChg chg="add mod">
          <ac:chgData name="bennachiecrafts@gmail.com" userId="d57979cb5b2be079" providerId="LiveId" clId="{E29C3082-B40B-4E72-87D3-BAF03DA1705C}" dt="2022-10-27T19:10:59.761" v="5230" actId="20577"/>
          <ac:spMkLst>
            <pc:docMk/>
            <pc:sldMk cId="1384595783" sldId="289"/>
            <ac:spMk id="5" creationId="{F0F5EE1B-10A2-C87B-6896-6D8E89EE8ECF}"/>
          </ac:spMkLst>
        </pc:spChg>
        <pc:picChg chg="mod">
          <ac:chgData name="bennachiecrafts@gmail.com" userId="d57979cb5b2be079" providerId="LiveId" clId="{E29C3082-B40B-4E72-87D3-BAF03DA1705C}" dt="2022-10-26T20:13:35.604" v="4391" actId="14826"/>
          <ac:picMkLst>
            <pc:docMk/>
            <pc:sldMk cId="1384595783" sldId="289"/>
            <ac:picMk id="4" creationId="{2B49BB3E-12E6-7644-6333-7CF3F6703515}"/>
          </ac:picMkLst>
        </pc:picChg>
      </pc:sldChg>
      <pc:sldChg chg="modSp add mod">
        <pc:chgData name="bennachiecrafts@gmail.com" userId="d57979cb5b2be079" providerId="LiveId" clId="{E29C3082-B40B-4E72-87D3-BAF03DA1705C}" dt="2022-10-28T18:42:12.894" v="7200" actId="20577"/>
        <pc:sldMkLst>
          <pc:docMk/>
          <pc:sldMk cId="3791532560" sldId="290"/>
        </pc:sldMkLst>
        <pc:spChg chg="mod">
          <ac:chgData name="bennachiecrafts@gmail.com" userId="d57979cb5b2be079" providerId="LiveId" clId="{E29C3082-B40B-4E72-87D3-BAF03DA1705C}" dt="2022-10-28T18:42:12.894" v="7200" actId="20577"/>
          <ac:spMkLst>
            <pc:docMk/>
            <pc:sldMk cId="3791532560" sldId="290"/>
            <ac:spMk id="3" creationId="{375EE69C-1810-0D41-E9BF-FE3F342E6108}"/>
          </ac:spMkLst>
        </pc:spChg>
        <pc:picChg chg="mod">
          <ac:chgData name="bennachiecrafts@gmail.com" userId="d57979cb5b2be079" providerId="LiveId" clId="{E29C3082-B40B-4E72-87D3-BAF03DA1705C}" dt="2022-10-26T20:29:42.373" v="4734" actId="14826"/>
          <ac:picMkLst>
            <pc:docMk/>
            <pc:sldMk cId="3791532560" sldId="290"/>
            <ac:picMk id="4" creationId="{2B49BB3E-12E6-7644-6333-7CF3F6703515}"/>
          </ac:picMkLst>
        </pc:picChg>
      </pc:sldChg>
      <pc:sldChg chg="addSp modSp new mod">
        <pc:chgData name="bennachiecrafts@gmail.com" userId="d57979cb5b2be079" providerId="LiveId" clId="{E29C3082-B40B-4E72-87D3-BAF03DA1705C}" dt="2022-10-27T19:12:54.693" v="5233" actId="962"/>
        <pc:sldMkLst>
          <pc:docMk/>
          <pc:sldMk cId="3636750106" sldId="291"/>
        </pc:sldMkLst>
        <pc:picChg chg="add mod">
          <ac:chgData name="bennachiecrafts@gmail.com" userId="d57979cb5b2be079" providerId="LiveId" clId="{E29C3082-B40B-4E72-87D3-BAF03DA1705C}" dt="2022-10-27T19:12:54.693" v="5233" actId="962"/>
          <ac:picMkLst>
            <pc:docMk/>
            <pc:sldMk cId="3636750106" sldId="291"/>
            <ac:picMk id="3" creationId="{5AE5705B-1024-A8B9-79D5-4D11BE07D48E}"/>
          </ac:picMkLst>
        </pc:picChg>
      </pc:sldChg>
      <pc:sldChg chg="addSp delSp modSp add del mod">
        <pc:chgData name="bennachiecrafts@gmail.com" userId="d57979cb5b2be079" providerId="LiveId" clId="{E29C3082-B40B-4E72-87D3-BAF03DA1705C}" dt="2022-10-26T20:32:06.130" v="4824" actId="47"/>
        <pc:sldMkLst>
          <pc:docMk/>
          <pc:sldMk cId="4276346850" sldId="291"/>
        </pc:sldMkLst>
        <pc:spChg chg="del">
          <ac:chgData name="bennachiecrafts@gmail.com" userId="d57979cb5b2be079" providerId="LiveId" clId="{E29C3082-B40B-4E72-87D3-BAF03DA1705C}" dt="2022-10-26T20:30:48.286" v="4775" actId="478"/>
          <ac:spMkLst>
            <pc:docMk/>
            <pc:sldMk cId="4276346850" sldId="291"/>
            <ac:spMk id="3" creationId="{375EE69C-1810-0D41-E9BF-FE3F342E6108}"/>
          </ac:spMkLst>
        </pc:spChg>
        <pc:spChg chg="add mod">
          <ac:chgData name="bennachiecrafts@gmail.com" userId="d57979cb5b2be079" providerId="LiveId" clId="{E29C3082-B40B-4E72-87D3-BAF03DA1705C}" dt="2022-10-26T20:31:48.339" v="4823" actId="1036"/>
          <ac:spMkLst>
            <pc:docMk/>
            <pc:sldMk cId="4276346850" sldId="291"/>
            <ac:spMk id="5" creationId="{46FD99FE-02DF-EDF9-281C-923F759D1CE1}"/>
          </ac:spMkLst>
        </pc:spChg>
        <pc:picChg chg="mod">
          <ac:chgData name="bennachiecrafts@gmail.com" userId="d57979cb5b2be079" providerId="LiveId" clId="{E29C3082-B40B-4E72-87D3-BAF03DA1705C}" dt="2022-10-26T20:31:05.720" v="4776" actId="14826"/>
          <ac:picMkLst>
            <pc:docMk/>
            <pc:sldMk cId="4276346850" sldId="291"/>
            <ac:picMk id="4" creationId="{2B49BB3E-12E6-7644-6333-7CF3F6703515}"/>
          </ac:picMkLst>
        </pc:picChg>
      </pc:sldChg>
      <pc:sldChg chg="addSp modSp new mod">
        <pc:chgData name="bennachiecrafts@gmail.com" userId="d57979cb5b2be079" providerId="LiveId" clId="{E29C3082-B40B-4E72-87D3-BAF03DA1705C}" dt="2022-10-27T19:14:32.100" v="5237" actId="962"/>
        <pc:sldMkLst>
          <pc:docMk/>
          <pc:sldMk cId="489124805" sldId="292"/>
        </pc:sldMkLst>
        <pc:picChg chg="add mod">
          <ac:chgData name="bennachiecrafts@gmail.com" userId="d57979cb5b2be079" providerId="LiveId" clId="{E29C3082-B40B-4E72-87D3-BAF03DA1705C}" dt="2022-10-27T19:14:32.100" v="5237" actId="962"/>
          <ac:picMkLst>
            <pc:docMk/>
            <pc:sldMk cId="489124805" sldId="292"/>
            <ac:picMk id="3" creationId="{49BCABDC-BD2B-78A0-F551-054736F9E520}"/>
          </ac:picMkLst>
        </pc:picChg>
      </pc:sldChg>
      <pc:sldChg chg="addSp modSp new mod">
        <pc:chgData name="bennachiecrafts@gmail.com" userId="d57979cb5b2be079" providerId="LiveId" clId="{E29C3082-B40B-4E72-87D3-BAF03DA1705C}" dt="2022-10-27T19:14:47.551" v="5241" actId="962"/>
        <pc:sldMkLst>
          <pc:docMk/>
          <pc:sldMk cId="2135642921" sldId="293"/>
        </pc:sldMkLst>
        <pc:picChg chg="add mod">
          <ac:chgData name="bennachiecrafts@gmail.com" userId="d57979cb5b2be079" providerId="LiveId" clId="{E29C3082-B40B-4E72-87D3-BAF03DA1705C}" dt="2022-10-27T19:14:47.551" v="5241" actId="962"/>
          <ac:picMkLst>
            <pc:docMk/>
            <pc:sldMk cId="2135642921" sldId="293"/>
            <ac:picMk id="3" creationId="{A1B529C4-7F0F-947E-8125-6DB5894A172B}"/>
          </ac:picMkLst>
        </pc:picChg>
      </pc:sldChg>
      <pc:sldChg chg="addSp modSp new mod">
        <pc:chgData name="bennachiecrafts@gmail.com" userId="d57979cb5b2be079" providerId="LiveId" clId="{E29C3082-B40B-4E72-87D3-BAF03DA1705C}" dt="2022-10-27T19:16:48.285" v="5245" actId="962"/>
        <pc:sldMkLst>
          <pc:docMk/>
          <pc:sldMk cId="2554576868" sldId="294"/>
        </pc:sldMkLst>
        <pc:picChg chg="add mod">
          <ac:chgData name="bennachiecrafts@gmail.com" userId="d57979cb5b2be079" providerId="LiveId" clId="{E29C3082-B40B-4E72-87D3-BAF03DA1705C}" dt="2022-10-27T19:16:48.285" v="5245" actId="962"/>
          <ac:picMkLst>
            <pc:docMk/>
            <pc:sldMk cId="2554576868" sldId="294"/>
            <ac:picMk id="3" creationId="{584C3786-5A7D-5E42-B883-CF7AFD57A57A}"/>
          </ac:picMkLst>
        </pc:picChg>
      </pc:sldChg>
      <pc:sldChg chg="addSp modSp new mod">
        <pc:chgData name="bennachiecrafts@gmail.com" userId="d57979cb5b2be079" providerId="LiveId" clId="{E29C3082-B40B-4E72-87D3-BAF03DA1705C}" dt="2022-10-27T19:17:05.270" v="5249" actId="962"/>
        <pc:sldMkLst>
          <pc:docMk/>
          <pc:sldMk cId="3935858848" sldId="295"/>
        </pc:sldMkLst>
        <pc:picChg chg="add mod">
          <ac:chgData name="bennachiecrafts@gmail.com" userId="d57979cb5b2be079" providerId="LiveId" clId="{E29C3082-B40B-4E72-87D3-BAF03DA1705C}" dt="2022-10-27T19:17:05.270" v="5249" actId="962"/>
          <ac:picMkLst>
            <pc:docMk/>
            <pc:sldMk cId="3935858848" sldId="295"/>
            <ac:picMk id="3" creationId="{47703708-957A-8910-0577-DE9351F7779A}"/>
          </ac:picMkLst>
        </pc:picChg>
      </pc:sldChg>
      <pc:sldChg chg="addSp modSp new mod">
        <pc:chgData name="bennachiecrafts@gmail.com" userId="d57979cb5b2be079" providerId="LiveId" clId="{E29C3082-B40B-4E72-87D3-BAF03DA1705C}" dt="2022-10-27T19:17:31.682" v="5253" actId="962"/>
        <pc:sldMkLst>
          <pc:docMk/>
          <pc:sldMk cId="2189326758" sldId="296"/>
        </pc:sldMkLst>
        <pc:picChg chg="add mod">
          <ac:chgData name="bennachiecrafts@gmail.com" userId="d57979cb5b2be079" providerId="LiveId" clId="{E29C3082-B40B-4E72-87D3-BAF03DA1705C}" dt="2022-10-27T19:17:31.682" v="5253" actId="962"/>
          <ac:picMkLst>
            <pc:docMk/>
            <pc:sldMk cId="2189326758" sldId="296"/>
            <ac:picMk id="3" creationId="{C1EF88F4-1C5F-0D61-C5EC-BB61ADB04E5D}"/>
          </ac:picMkLst>
        </pc:picChg>
      </pc:sldChg>
      <pc:sldChg chg="addSp delSp modSp add mod ord">
        <pc:chgData name="bennachiecrafts@gmail.com" userId="d57979cb5b2be079" providerId="LiveId" clId="{E29C3082-B40B-4E72-87D3-BAF03DA1705C}" dt="2022-10-27T19:20:40.113" v="5325" actId="1076"/>
        <pc:sldMkLst>
          <pc:docMk/>
          <pc:sldMk cId="2546066642" sldId="297"/>
        </pc:sldMkLst>
        <pc:spChg chg="mod">
          <ac:chgData name="bennachiecrafts@gmail.com" userId="d57979cb5b2be079" providerId="LiveId" clId="{E29C3082-B40B-4E72-87D3-BAF03DA1705C}" dt="2022-10-27T19:20:03.231" v="5318" actId="1076"/>
          <ac:spMkLst>
            <pc:docMk/>
            <pc:sldMk cId="2546066642" sldId="297"/>
            <ac:spMk id="5" creationId="{F0F5EE1B-10A2-C87B-6896-6D8E89EE8ECF}"/>
          </ac:spMkLst>
        </pc:spChg>
        <pc:picChg chg="del mod">
          <ac:chgData name="bennachiecrafts@gmail.com" userId="d57979cb5b2be079" providerId="LiveId" clId="{E29C3082-B40B-4E72-87D3-BAF03DA1705C}" dt="2022-10-27T19:19:57.124" v="5316" actId="478"/>
          <ac:picMkLst>
            <pc:docMk/>
            <pc:sldMk cId="2546066642" sldId="297"/>
            <ac:picMk id="4" creationId="{2B49BB3E-12E6-7644-6333-7CF3F6703515}"/>
          </ac:picMkLst>
        </pc:picChg>
        <pc:picChg chg="add mod">
          <ac:chgData name="bennachiecrafts@gmail.com" userId="d57979cb5b2be079" providerId="LiveId" clId="{E29C3082-B40B-4E72-87D3-BAF03DA1705C}" dt="2022-10-27T19:20:40.113" v="5325" actId="1076"/>
          <ac:picMkLst>
            <pc:docMk/>
            <pc:sldMk cId="2546066642" sldId="297"/>
            <ac:picMk id="6" creationId="{5C73AC6A-133A-64DF-A600-7EE06EACDBF6}"/>
          </ac:picMkLst>
        </pc:picChg>
      </pc:sldChg>
      <pc:sldChg chg="modSp add mod">
        <pc:chgData name="bennachiecrafts@gmail.com" userId="d57979cb5b2be079" providerId="LiveId" clId="{E29C3082-B40B-4E72-87D3-BAF03DA1705C}" dt="2022-10-27T19:22:29.133" v="5332" actId="20577"/>
        <pc:sldMkLst>
          <pc:docMk/>
          <pc:sldMk cId="2904639830" sldId="298"/>
        </pc:sldMkLst>
        <pc:spChg chg="mod">
          <ac:chgData name="bennachiecrafts@gmail.com" userId="d57979cb5b2be079" providerId="LiveId" clId="{E29C3082-B40B-4E72-87D3-BAF03DA1705C}" dt="2022-10-27T19:22:29.133" v="5332" actId="20577"/>
          <ac:spMkLst>
            <pc:docMk/>
            <pc:sldMk cId="2904639830" sldId="298"/>
            <ac:spMk id="5" creationId="{F0F5EE1B-10A2-C87B-6896-6D8E89EE8ECF}"/>
          </ac:spMkLst>
        </pc:spChg>
        <pc:picChg chg="mod">
          <ac:chgData name="bennachiecrafts@gmail.com" userId="d57979cb5b2be079" providerId="LiveId" clId="{E29C3082-B40B-4E72-87D3-BAF03DA1705C}" dt="2022-10-27T19:22:22.716" v="5327" actId="14826"/>
          <ac:picMkLst>
            <pc:docMk/>
            <pc:sldMk cId="2904639830" sldId="298"/>
            <ac:picMk id="6" creationId="{5C73AC6A-133A-64DF-A600-7EE06EACDBF6}"/>
          </ac:picMkLst>
        </pc:picChg>
      </pc:sldChg>
      <pc:sldChg chg="modSp add mod ord">
        <pc:chgData name="bennachiecrafts@gmail.com" userId="d57979cb5b2be079" providerId="LiveId" clId="{E29C3082-B40B-4E72-87D3-BAF03DA1705C}" dt="2022-10-27T19:25:58.821" v="5354" actId="20578"/>
        <pc:sldMkLst>
          <pc:docMk/>
          <pc:sldMk cId="847565633" sldId="299"/>
        </pc:sldMkLst>
        <pc:spChg chg="mod">
          <ac:chgData name="bennachiecrafts@gmail.com" userId="d57979cb5b2be079" providerId="LiveId" clId="{E29C3082-B40B-4E72-87D3-BAF03DA1705C}" dt="2022-10-27T19:22:40.310" v="5339" actId="20577"/>
          <ac:spMkLst>
            <pc:docMk/>
            <pc:sldMk cId="847565633" sldId="299"/>
            <ac:spMk id="5" creationId="{F0F5EE1B-10A2-C87B-6896-6D8E89EE8ECF}"/>
          </ac:spMkLst>
        </pc:spChg>
        <pc:picChg chg="mod">
          <ac:chgData name="bennachiecrafts@gmail.com" userId="d57979cb5b2be079" providerId="LiveId" clId="{E29C3082-B40B-4E72-87D3-BAF03DA1705C}" dt="2022-10-27T19:22:53.666" v="5340" actId="14826"/>
          <ac:picMkLst>
            <pc:docMk/>
            <pc:sldMk cId="847565633" sldId="299"/>
            <ac:picMk id="6" creationId="{5C73AC6A-133A-64DF-A600-7EE06EACDBF6}"/>
          </ac:picMkLst>
        </pc:picChg>
      </pc:sldChg>
      <pc:sldChg chg="modSp add del mod">
        <pc:chgData name="bennachiecrafts@gmail.com" userId="d57979cb5b2be079" providerId="LiveId" clId="{E29C3082-B40B-4E72-87D3-BAF03DA1705C}" dt="2022-10-27T19:25:45.148" v="5352" actId="2890"/>
        <pc:sldMkLst>
          <pc:docMk/>
          <pc:sldMk cId="1259998858" sldId="300"/>
        </pc:sldMkLst>
        <pc:spChg chg="mod">
          <ac:chgData name="bennachiecrafts@gmail.com" userId="d57979cb5b2be079" providerId="LiveId" clId="{E29C3082-B40B-4E72-87D3-BAF03DA1705C}" dt="2022-10-27T19:25:44.700" v="5350" actId="1076"/>
          <ac:spMkLst>
            <pc:docMk/>
            <pc:sldMk cId="1259998858" sldId="300"/>
            <ac:spMk id="3" creationId="{C4DC2574-B8BD-4CAC-ED3C-9FB998ED02FD}"/>
          </ac:spMkLst>
        </pc:spChg>
        <pc:graphicFrameChg chg="modGraphic">
          <ac:chgData name="bennachiecrafts@gmail.com" userId="d57979cb5b2be079" providerId="LiveId" clId="{E29C3082-B40B-4E72-87D3-BAF03DA1705C}" dt="2022-10-27T19:25:44.145" v="5348" actId="6549"/>
          <ac:graphicFrameMkLst>
            <pc:docMk/>
            <pc:sldMk cId="1259998858" sldId="300"/>
            <ac:graphicFrameMk id="5" creationId="{1B9A42AB-355C-2610-C1FB-33D2961728B8}"/>
          </ac:graphicFrameMkLst>
        </pc:graphicFrameChg>
      </pc:sldChg>
      <pc:sldChg chg="modSp add mod ord">
        <pc:chgData name="bennachiecrafts@gmail.com" userId="d57979cb5b2be079" providerId="LiveId" clId="{E29C3082-B40B-4E72-87D3-BAF03DA1705C}" dt="2022-10-28T18:45:08.587" v="7215" actId="20577"/>
        <pc:sldMkLst>
          <pc:docMk/>
          <pc:sldMk cId="1995845110" sldId="300"/>
        </pc:sldMkLst>
        <pc:spChg chg="mod">
          <ac:chgData name="bennachiecrafts@gmail.com" userId="d57979cb5b2be079" providerId="LiveId" clId="{E29C3082-B40B-4E72-87D3-BAF03DA1705C}" dt="2022-10-28T18:45:08.587" v="7215" actId="20577"/>
          <ac:spMkLst>
            <pc:docMk/>
            <pc:sldMk cId="1995845110" sldId="300"/>
            <ac:spMk id="3" creationId="{06870742-D637-FE74-6308-8E27CAE209F4}"/>
          </ac:spMkLst>
        </pc:spChg>
        <pc:picChg chg="mod">
          <ac:chgData name="bennachiecrafts@gmail.com" userId="d57979cb5b2be079" providerId="LiveId" clId="{E29C3082-B40B-4E72-87D3-BAF03DA1705C}" dt="2022-10-27T19:55:34.028" v="6677" actId="14826"/>
          <ac:picMkLst>
            <pc:docMk/>
            <pc:sldMk cId="1995845110" sldId="300"/>
            <ac:picMk id="4" creationId="{2B49BB3E-12E6-7644-6333-7CF3F6703515}"/>
          </ac:picMkLst>
        </pc:picChg>
      </pc:sldChg>
      <pc:sldChg chg="addSp delSp modSp add mod ord">
        <pc:chgData name="bennachiecrafts@gmail.com" userId="d57979cb5b2be079" providerId="LiveId" clId="{E29C3082-B40B-4E72-87D3-BAF03DA1705C}" dt="2022-10-28T19:52:41.612" v="7235"/>
        <pc:sldMkLst>
          <pc:docMk/>
          <pc:sldMk cId="2403783954" sldId="301"/>
        </pc:sldMkLst>
        <pc:spChg chg="mod">
          <ac:chgData name="bennachiecrafts@gmail.com" userId="d57979cb5b2be079" providerId="LiveId" clId="{E29C3082-B40B-4E72-87D3-BAF03DA1705C}" dt="2022-10-28T18:45:34.912" v="7217" actId="20577"/>
          <ac:spMkLst>
            <pc:docMk/>
            <pc:sldMk cId="2403783954" sldId="301"/>
            <ac:spMk id="3" creationId="{06870742-D637-FE74-6308-8E27CAE209F4}"/>
          </ac:spMkLst>
        </pc:spChg>
        <pc:picChg chg="add del mod">
          <ac:chgData name="bennachiecrafts@gmail.com" userId="d57979cb5b2be079" providerId="LiveId" clId="{E29C3082-B40B-4E72-87D3-BAF03DA1705C}" dt="2022-10-27T20:41:01.271" v="7002" actId="14100"/>
          <ac:picMkLst>
            <pc:docMk/>
            <pc:sldMk cId="2403783954" sldId="301"/>
            <ac:picMk id="4" creationId="{2B49BB3E-12E6-7644-6333-7CF3F6703515}"/>
          </ac:picMkLst>
        </pc:picChg>
      </pc:sldChg>
      <pc:sldChg chg="add del">
        <pc:chgData name="bennachiecrafts@gmail.com" userId="d57979cb5b2be079" providerId="LiveId" clId="{E29C3082-B40B-4E72-87D3-BAF03DA1705C}" dt="2022-10-27T19:25:44.919" v="5351" actId="2890"/>
        <pc:sldMkLst>
          <pc:docMk/>
          <pc:sldMk cId="3087387673" sldId="30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schemeClr val="bg1"/>
                </a:solidFill>
              </a:rPr>
              <a:t>How we spent your money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cap="all" spc="5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226541994750659E-2"/>
          <c:y val="9.0332547661447174E-2"/>
          <c:w val="0.46304699803149607"/>
          <c:h val="0.83285090020826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How we spent your money 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1E-4777-AA8C-A18A4031E1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1E-4777-AA8C-A18A4031E1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11E-4777-AA8C-A18A4031E1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11E-4777-AA8C-A18A4031E1E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11E-4777-AA8C-A18A4031E1E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11E-4777-AA8C-A18A4031E1E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11E-4777-AA8C-A18A4031E1E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11E-4777-AA8C-A18A4031E1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Website</c:v>
                </c:pt>
                <c:pt idx="1">
                  <c:v>Advertising</c:v>
                </c:pt>
                <c:pt idx="2">
                  <c:v>Social Media</c:v>
                </c:pt>
                <c:pt idx="3">
                  <c:v>Book</c:v>
                </c:pt>
                <c:pt idx="4">
                  <c:v>Member comms</c:v>
                </c:pt>
                <c:pt idx="5">
                  <c:v>Event delivery</c:v>
                </c:pt>
                <c:pt idx="6">
                  <c:v>Committee costs</c:v>
                </c:pt>
                <c:pt idx="7">
                  <c:v>Turriff show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1168</c:v>
                </c:pt>
                <c:pt idx="1">
                  <c:v>2104</c:v>
                </c:pt>
                <c:pt idx="2">
                  <c:v>3000</c:v>
                </c:pt>
                <c:pt idx="3">
                  <c:v>31483</c:v>
                </c:pt>
                <c:pt idx="4">
                  <c:v>581</c:v>
                </c:pt>
                <c:pt idx="5">
                  <c:v>3750</c:v>
                </c:pt>
                <c:pt idx="6">
                  <c:v>840</c:v>
                </c:pt>
                <c:pt idx="7">
                  <c:v>1480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11E-4777-AA8C-A18A4031E1E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301115485564307"/>
          <c:y val="0.1558525197007683"/>
          <c:w val="0.33522769028871385"/>
          <c:h val="0.699941984447731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7DDB1-044F-428A-AEBF-923DF261E3FC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E4620-DE55-4682-83C1-DCCEBFB6B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33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110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53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328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27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4620-DE55-4682-83C1-DCCEBFB6BCF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95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2A2F5-E2A0-6644-DC67-76DD82308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D6863-A614-0298-A632-498FAA7B7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D2546-42F5-D16E-0112-BFEEC573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25757-C333-BC37-8447-8DE50E1F3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6B3DD-E055-874B-1757-48297E82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8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C9-2595-AA4C-C5AB-DFE37267B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04062-061E-6730-62C6-56165C4B8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C51F7-F3BC-D3C1-F01E-D683832D5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C120B-D5F5-2D25-A979-9EF81291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EAF4F-F658-BF3B-BEA1-8CE4F449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08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1A00A6-1FE0-4F22-F13E-09C51B36BA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2528C-338F-83A0-D390-8EFA9AD45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72055-81B3-A37E-1B9F-98191538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C0932-BEE3-5D53-AB07-950ACD5CC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0876E-64FC-8328-EE0F-6D92D53F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34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9941-076B-E85D-8B11-F74A7E08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4B734-EA04-3AC1-A407-C07C1640D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C643C-E748-D4E7-D195-8357C677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8ADA-1E7C-8AA6-C2C0-24760AEAC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BF005-BD0B-06B1-BBF6-25B531EC9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C377-C48A-8DE5-47D5-0CE6DE6C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6C6BC-D364-0E7D-AC30-66F7A6AD1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2E37A-2431-8660-D0A5-7888D94E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5950-7026-4FEC-9A38-C87A542F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2644-6811-D2CA-9427-0EC909D8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9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03C3C-19F2-9633-3E72-55E8D7AF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F5031-C07F-5586-2EB4-72C3E18F3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2E725-8600-8286-6F00-37A8F4671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53A5F-2C6F-2193-9554-177328661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63BB8-A0CE-EA08-B698-C5F6FF83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A1095-884B-4BD0-BB45-823E3415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18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E6D6-661F-ACF0-27F4-C1F8F709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F2A5E-F7C4-4BAA-05AC-69F937DEA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AC50-30DC-0AE1-A967-92325F879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ACE49-A23E-1071-1B2F-0FAAAE94E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84B0DD-6FC5-081C-25B0-04C6189D0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82A140-3900-F9D8-7EEA-0E7DBEB9E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9AF05-4103-55E9-526F-265A5075D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4AFAA-1A69-74AE-AE90-FFF0289D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38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94E1-D12D-3ECD-86C0-0DF1E74D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3C4E7-38F6-7C8B-98D9-3034F8E7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981261-7420-ABD3-38F6-98AA3578B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281C5-BCE8-6E17-EA13-CBF62C9C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03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26B4A-7682-A8D4-6E3E-3580CF60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4F572-A821-5137-20FD-F1EBEFBC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76F0F-2EF0-CD37-1310-3850798E9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916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A7493-A948-01F4-D499-18944D96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BD0AC-B3E2-F3CC-7643-14F960FF4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5DBF0-1246-E2A3-F05D-6A845D354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3A3BA-9F0A-CB96-3EC8-9A3D37D8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09B43-D77B-DFC5-B09D-89B12F92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36EE3-B39E-4917-73BC-8FF26280B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77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7465-85BA-EE7B-D61C-6057B78C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4993DD-D83C-044D-3D9E-1F1FF4CC10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7B5AC-F2CD-AF46-797B-14B1D8004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59B9A-9BC1-8249-480B-D799BDF22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E6D8E-F0A1-E311-5E4F-DD54C74C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3605F-9E42-15AA-8159-E11AEB57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3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7B0347-6C72-26FD-DF65-5C7E2327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AE5BD-3B16-2B42-8865-07437B361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1EB2C-9C10-F6DC-373F-297F77F10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22078-7EC6-48DF-A257-79040BA4FCB3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9E06E-9744-86B1-2B8F-86377E6A9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14932-426E-996D-5B99-A5E8730D6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9DE21-663B-4E0D-9408-C057984D6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7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1CE1A26-D277-0377-A5EF-D5F5C0221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440267"/>
            <a:ext cx="10360537" cy="3032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F33C6A-F8B6-E335-B213-DB94770E52E3}"/>
              </a:ext>
            </a:extLst>
          </p:cNvPr>
          <p:cNvSpPr txBox="1"/>
          <p:nvPr/>
        </p:nvSpPr>
        <p:spPr>
          <a:xfrm>
            <a:off x="2428241" y="4663407"/>
            <a:ext cx="8087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ANNUAL GENERAL MEETING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4075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EEA64-5911-5F05-7916-F7AE48D8EC3F}"/>
              </a:ext>
            </a:extLst>
          </p:cNvPr>
          <p:cNvSpPr txBox="1"/>
          <p:nvPr/>
        </p:nvSpPr>
        <p:spPr>
          <a:xfrm>
            <a:off x="7711365" y="542259"/>
            <a:ext cx="3973816" cy="593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Member Communications</a:t>
            </a:r>
          </a:p>
          <a:p>
            <a:endParaRPr lang="en-GB" sz="2800" b="1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Crak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n’Blether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online, Elgin, Inverurie, Aberdeen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Emails and newsletters –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mailchimps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 Facebook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graphics and support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988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E69C-1810-0D41-E9BF-FE3F342E6108}"/>
              </a:ext>
            </a:extLst>
          </p:cNvPr>
          <p:cNvSpPr txBox="1"/>
          <p:nvPr/>
        </p:nvSpPr>
        <p:spPr>
          <a:xfrm>
            <a:off x="7405798" y="165371"/>
            <a:ext cx="437507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Thanks to the Committee of NEOS 2022</a:t>
            </a:r>
          </a:p>
          <a:p>
            <a:endParaRPr lang="en-GB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Chair – Lynne</a:t>
            </a: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 Chair – Charley</a:t>
            </a: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Secretary – Val</a:t>
            </a: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 – Amy</a:t>
            </a: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Co-ordinator-  Louise</a:t>
            </a: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Media- Louise</a:t>
            </a:r>
          </a:p>
          <a:p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Brian,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Mahri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Carol, Connie, Catriona, 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Anne, Liz, Gerrie,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Suz</a:t>
            </a:r>
            <a:r>
              <a:rPr lang="en-GB" sz="24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Alison 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Margaret</a:t>
            </a:r>
          </a:p>
          <a:p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 Thompson &amp; Matt Robinson</a:t>
            </a:r>
          </a:p>
          <a:p>
            <a:endParaRPr lang="en-GB" sz="2400" dirty="0">
              <a:solidFill>
                <a:srgbClr val="0070C0"/>
              </a:solidFill>
              <a:highlight>
                <a:srgbClr val="0000FF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AMAZING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30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 rot="16200000">
            <a:off x="85253" y="-85242"/>
            <a:ext cx="6857990" cy="7028495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E69C-1810-0D41-E9BF-FE3F342E6108}"/>
              </a:ext>
            </a:extLst>
          </p:cNvPr>
          <p:cNvSpPr txBox="1"/>
          <p:nvPr/>
        </p:nvSpPr>
        <p:spPr>
          <a:xfrm>
            <a:off x="7623544" y="2913319"/>
            <a:ext cx="4204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Treasurer’s Report</a:t>
            </a:r>
            <a:endParaRPr lang="en-GB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Amy </a:t>
            </a:r>
            <a:r>
              <a:rPr lang="en-GB" sz="3600" b="1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Shennan</a:t>
            </a: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Pates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15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A41B4-46D4-9019-DAB6-58049636B39D}"/>
              </a:ext>
            </a:extLst>
          </p:cNvPr>
          <p:cNvSpPr txBox="1"/>
          <p:nvPr/>
        </p:nvSpPr>
        <p:spPr>
          <a:xfrm>
            <a:off x="7464614" y="440267"/>
            <a:ext cx="4455042" cy="1729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Financial Report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GB" sz="2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176E30-0A58-FD3C-FC7E-EB0A34FF6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38966"/>
              </p:ext>
            </p:extLst>
          </p:nvPr>
        </p:nvGraphicFramePr>
        <p:xfrm>
          <a:off x="425302" y="440268"/>
          <a:ext cx="8580475" cy="5554560"/>
        </p:xfrm>
        <a:graphic>
          <a:graphicData uri="http://schemas.openxmlformats.org/drawingml/2006/table">
            <a:tbl>
              <a:tblPr/>
              <a:tblGrid>
                <a:gridCol w="70038">
                  <a:extLst>
                    <a:ext uri="{9D8B030D-6E8A-4147-A177-3AD203B41FA5}">
                      <a16:colId xmlns:a16="http://schemas.microsoft.com/office/drawing/2014/main" val="815304657"/>
                    </a:ext>
                  </a:extLst>
                </a:gridCol>
                <a:gridCol w="2303890">
                  <a:extLst>
                    <a:ext uri="{9D8B030D-6E8A-4147-A177-3AD203B41FA5}">
                      <a16:colId xmlns:a16="http://schemas.microsoft.com/office/drawing/2014/main" val="4188872626"/>
                    </a:ext>
                  </a:extLst>
                </a:gridCol>
                <a:gridCol w="1372877">
                  <a:extLst>
                    <a:ext uri="{9D8B030D-6E8A-4147-A177-3AD203B41FA5}">
                      <a16:colId xmlns:a16="http://schemas.microsoft.com/office/drawing/2014/main" val="823433513"/>
                    </a:ext>
                  </a:extLst>
                </a:gridCol>
                <a:gridCol w="1372877">
                  <a:extLst>
                    <a:ext uri="{9D8B030D-6E8A-4147-A177-3AD203B41FA5}">
                      <a16:colId xmlns:a16="http://schemas.microsoft.com/office/drawing/2014/main" val="4255027325"/>
                    </a:ext>
                  </a:extLst>
                </a:gridCol>
                <a:gridCol w="1848029">
                  <a:extLst>
                    <a:ext uri="{9D8B030D-6E8A-4147-A177-3AD203B41FA5}">
                      <a16:colId xmlns:a16="http://schemas.microsoft.com/office/drawing/2014/main" val="112047269"/>
                    </a:ext>
                  </a:extLst>
                </a:gridCol>
                <a:gridCol w="1612764">
                  <a:extLst>
                    <a:ext uri="{9D8B030D-6E8A-4147-A177-3AD203B41FA5}">
                      <a16:colId xmlns:a16="http://schemas.microsoft.com/office/drawing/2014/main" val="3515589481"/>
                    </a:ext>
                  </a:extLst>
                </a:gridCol>
              </a:tblGrid>
              <a:tr h="4060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Summary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574976"/>
                  </a:ext>
                </a:extLst>
              </a:tr>
              <a:tr h="4060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Account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Income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Expenditure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793429"/>
                  </a:ext>
                </a:extLst>
              </a:tr>
              <a:tr h="4060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Vendors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43650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19516"/>
                  </a:ext>
                </a:extLst>
              </a:tr>
              <a:tr h="4060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1258.38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810768"/>
                  </a:ext>
                </a:extLst>
              </a:tr>
              <a:tr h="722717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Committee + Other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150.75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1693.75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98526"/>
                  </a:ext>
                </a:extLst>
              </a:tr>
              <a:tr h="4060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Mailchimp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362.64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618401"/>
                  </a:ext>
                </a:extLst>
              </a:tr>
              <a:tr h="4060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6759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888001"/>
                  </a:ext>
                </a:extLst>
              </a:tr>
              <a:tr h="4060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Book + Graphics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31483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537609"/>
                  </a:ext>
                </a:extLst>
              </a:tr>
              <a:tr h="4060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Co-ordinator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3750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284647"/>
                  </a:ext>
                </a:extLst>
              </a:tr>
              <a:tr h="406035">
                <a:tc gridSpan="2"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657691"/>
                  </a:ext>
                </a:extLst>
              </a:tr>
              <a:tr h="592670">
                <a:tc gridSpan="2"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Totals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43800.75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45306.77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869701"/>
                  </a:ext>
                </a:extLst>
              </a:tr>
              <a:tr h="406035">
                <a:tc gridSpan="2"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-1506.02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0942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6631743-F9D9-CA0E-F3F6-CB3F593DDEF7}"/>
              </a:ext>
            </a:extLst>
          </p:cNvPr>
          <p:cNvSpPr txBox="1"/>
          <p:nvPr/>
        </p:nvSpPr>
        <p:spPr>
          <a:xfrm>
            <a:off x="7602278" y="5167427"/>
            <a:ext cx="3753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Total in bank 30-09-22 </a:t>
            </a:r>
          </a:p>
          <a:p>
            <a:r>
              <a:rPr lang="en-GB" sz="2400" dirty="0">
                <a:solidFill>
                  <a:schemeClr val="bg1"/>
                </a:solidFill>
              </a:rPr>
              <a:t>£13,137.32</a:t>
            </a:r>
          </a:p>
        </p:txBody>
      </p:sp>
    </p:spTree>
    <p:extLst>
      <p:ext uri="{BB962C8B-B14F-4D97-AF65-F5344CB8AC3E}">
        <p14:creationId xmlns:p14="http://schemas.microsoft.com/office/powerpoint/2010/main" val="547914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A41B4-46D4-9019-DAB6-58049636B39D}"/>
              </a:ext>
            </a:extLst>
          </p:cNvPr>
          <p:cNvSpPr txBox="1"/>
          <p:nvPr/>
        </p:nvSpPr>
        <p:spPr>
          <a:xfrm>
            <a:off x="7464614" y="3045246"/>
            <a:ext cx="4455042" cy="2556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Co-ordinator’s Report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Louise Lemmon</a:t>
            </a:r>
            <a:endParaRPr lang="en-GB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15508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E69C-1810-0D41-E9BF-FE3F342E6108}"/>
              </a:ext>
            </a:extLst>
          </p:cNvPr>
          <p:cNvSpPr txBox="1"/>
          <p:nvPr/>
        </p:nvSpPr>
        <p:spPr>
          <a:xfrm>
            <a:off x="7188052" y="0"/>
            <a:ext cx="4869269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What do I do?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Calibri" panose="020F0502020204030204" pitchFamily="34" charset="0"/>
              </a:rPr>
              <a:t>Assist members d</a:t>
            </a:r>
            <a:r>
              <a:rPr lang="en-US" sz="2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uring sign up</a:t>
            </a:r>
          </a:p>
          <a:p>
            <a:pPr lvl="0"/>
            <a:r>
              <a:rPr lang="en-US" sz="2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GB" sz="22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Maintain and </a:t>
            </a:r>
            <a:r>
              <a:rPr lang="en-US" sz="2200" dirty="0" err="1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organise</a:t>
            </a:r>
            <a:r>
              <a:rPr lang="en-US" sz="2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members database</a:t>
            </a:r>
          </a:p>
          <a:p>
            <a:pPr lvl="0"/>
            <a:endParaRPr lang="en-GB" sz="22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Proofread (with other committee members) members’ entries for the book and website</a:t>
            </a:r>
          </a:p>
          <a:p>
            <a:pPr lvl="0"/>
            <a:endParaRPr lang="en-GB" sz="22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Coordinate between the book designer and online location guide team</a:t>
            </a:r>
          </a:p>
          <a:p>
            <a:pPr marL="342900" lvl="0" indent="-342900">
              <a:buFont typeface="Cambria" panose="02040503050406030204" pitchFamily="18" charset="0"/>
              <a:buChar char="-"/>
            </a:pPr>
            <a:endParaRPr lang="en-GB" sz="22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Edit members </a:t>
            </a:r>
            <a:r>
              <a:rPr lang="en-US" sz="2200" dirty="0">
                <a:solidFill>
                  <a:schemeClr val="bg1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ntries on the website</a:t>
            </a:r>
          </a:p>
          <a:p>
            <a:pPr lvl="0"/>
            <a:endParaRPr lang="en-GB" sz="22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200" dirty="0" err="1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Organise</a:t>
            </a:r>
            <a:r>
              <a:rPr lang="en-US" sz="2200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Pick Up Points and Book Distribution</a:t>
            </a:r>
            <a:endParaRPr lang="en-GB" sz="2200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GB" sz="2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GB" sz="18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51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E69C-1810-0D41-E9BF-FE3F342E6108}"/>
              </a:ext>
            </a:extLst>
          </p:cNvPr>
          <p:cNvSpPr txBox="1"/>
          <p:nvPr/>
        </p:nvSpPr>
        <p:spPr>
          <a:xfrm>
            <a:off x="7623544" y="882502"/>
            <a:ext cx="420493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Summary of NEOS 2022:</a:t>
            </a:r>
            <a:endParaRPr lang="en-GB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24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Membership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Database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Organisation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Late/Incomplete Entries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Out of Area Applications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Group Applications 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Pick Up Points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Overview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83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E69C-1810-0D41-E9BF-FE3F342E6108}"/>
              </a:ext>
            </a:extLst>
          </p:cNvPr>
          <p:cNvSpPr txBox="1"/>
          <p:nvPr/>
        </p:nvSpPr>
        <p:spPr>
          <a:xfrm>
            <a:off x="7623544" y="2349800"/>
            <a:ext cx="42049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Social Media </a:t>
            </a:r>
          </a:p>
          <a:p>
            <a:r>
              <a:rPr lang="en-GB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Coordinator Report</a:t>
            </a:r>
          </a:p>
          <a:p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Louise Lemmon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32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E69C-1810-0D41-E9BF-FE3F342E6108}"/>
              </a:ext>
            </a:extLst>
          </p:cNvPr>
          <p:cNvSpPr txBox="1"/>
          <p:nvPr/>
        </p:nvSpPr>
        <p:spPr>
          <a:xfrm>
            <a:off x="7188053" y="329602"/>
            <a:ext cx="492243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Social Media Coordinator – What do I do?</a:t>
            </a:r>
            <a:endParaRPr lang="en-GB" sz="24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GB" sz="12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Agree the social media schedule from March (sign up) to September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en-GB" sz="22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Creation of a post for each member (approx. 300)</a:t>
            </a:r>
          </a:p>
          <a:p>
            <a:pPr lvl="0"/>
            <a:endParaRPr lang="en-GB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Production and posting of discipline videos and reel (approx. 30)</a:t>
            </a:r>
            <a:endParaRPr lang="en-GB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en-GB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Analysis of social media outlets and report twice yearly (Sept 2022 and March 2023)</a:t>
            </a:r>
          </a:p>
          <a:p>
            <a:pPr lvl="0"/>
            <a:endParaRPr lang="en-GB" sz="22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Co-ordinate with social media response teams as needed.</a:t>
            </a:r>
          </a:p>
        </p:txBody>
      </p:sp>
    </p:spTree>
    <p:extLst>
      <p:ext uri="{BB962C8B-B14F-4D97-AF65-F5344CB8AC3E}">
        <p14:creationId xmlns:p14="http://schemas.microsoft.com/office/powerpoint/2010/main" val="4101400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F5EE1B-10A2-C87B-6896-6D8E89EE8ECF}"/>
              </a:ext>
            </a:extLst>
          </p:cNvPr>
          <p:cNvSpPr txBox="1"/>
          <p:nvPr/>
        </p:nvSpPr>
        <p:spPr>
          <a:xfrm>
            <a:off x="7242601" y="970088"/>
            <a:ext cx="494939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Social Media Summary</a:t>
            </a:r>
          </a:p>
          <a:p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NEOS 2022:</a:t>
            </a:r>
            <a:endParaRPr lang="en-GB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  <a:endParaRPr lang="en-GB" sz="2800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Scheduling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Individual Member’s [social media] posts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Discipline Videos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NEOS 2022 Social Media Insights </a:t>
            </a:r>
          </a:p>
          <a:p>
            <a:pPr lvl="0"/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Overview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24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95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grass, outdoor, sky, megalith&#10;&#10;Description automatically generated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-1" b="-1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D36103-D548-AC31-402C-F452B8D63B91}"/>
              </a:ext>
            </a:extLst>
          </p:cNvPr>
          <p:cNvSpPr txBox="1"/>
          <p:nvPr/>
        </p:nvSpPr>
        <p:spPr>
          <a:xfrm>
            <a:off x="7563228" y="2690336"/>
            <a:ext cx="45919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Welcome everyone </a:t>
            </a:r>
          </a:p>
          <a:p>
            <a:r>
              <a:rPr lang="en-GB" sz="3600" b="1" dirty="0">
                <a:solidFill>
                  <a:schemeClr val="bg1"/>
                </a:solidFill>
              </a:rPr>
              <a:t> </a:t>
            </a:r>
          </a:p>
          <a:p>
            <a:r>
              <a:rPr lang="en-GB" sz="3600" b="1" dirty="0">
                <a:solidFill>
                  <a:schemeClr val="bg1"/>
                </a:solidFill>
              </a:rPr>
              <a:t>Thank you for coming! </a:t>
            </a:r>
          </a:p>
          <a:p>
            <a:endParaRPr lang="en-GB" sz="3600" b="1" dirty="0">
              <a:solidFill>
                <a:schemeClr val="bg1"/>
              </a:solidFill>
            </a:endParaRPr>
          </a:p>
          <a:p>
            <a:r>
              <a:rPr lang="en-GB" sz="3600" b="1" dirty="0">
                <a:solidFill>
                  <a:schemeClr val="bg1"/>
                </a:solidFill>
              </a:rPr>
              <a:t>Housekeeping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29025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AE5705B-1024-A8B9-79D5-4D11BE07D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6" y="0"/>
            <a:ext cx="11396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0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BCABDC-BD2B-78A0-F551-054736F9E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0" y="0"/>
            <a:ext cx="11380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24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1B529C4-7F0F-947E-8125-6DB5894A1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9" y="0"/>
            <a:ext cx="1137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42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84C3786-5A7D-5E42-B883-CF7AFD57A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060"/>
            <a:ext cx="12192000" cy="47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76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703708-957A-8910-0577-DE9351F77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435"/>
            <a:ext cx="12192000" cy="471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58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C1EF88F4-1C5F-0D61-C5EC-BB61ADB04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748"/>
            <a:ext cx="12192000" cy="4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6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5EE1B-10A2-C87B-6896-6D8E89EE8ECF}"/>
              </a:ext>
            </a:extLst>
          </p:cNvPr>
          <p:cNvSpPr txBox="1"/>
          <p:nvPr/>
        </p:nvSpPr>
        <p:spPr>
          <a:xfrm>
            <a:off x="7359559" y="440267"/>
            <a:ext cx="4949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Overall Insights – Reach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5C73AC6A-133A-64DF-A600-7EE06EACD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3" y="1307805"/>
            <a:ext cx="12039373" cy="492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66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5EE1B-10A2-C87B-6896-6D8E89EE8ECF}"/>
              </a:ext>
            </a:extLst>
          </p:cNvPr>
          <p:cNvSpPr txBox="1"/>
          <p:nvPr/>
        </p:nvSpPr>
        <p:spPr>
          <a:xfrm>
            <a:off x="7359559" y="440267"/>
            <a:ext cx="4949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Overall Insights – Visits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3AC6A-133A-64DF-A600-7EE06EACD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33" y="1329507"/>
            <a:ext cx="11959933" cy="488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65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5EE1B-10A2-C87B-6896-6D8E89EE8ECF}"/>
              </a:ext>
            </a:extLst>
          </p:cNvPr>
          <p:cNvSpPr txBox="1"/>
          <p:nvPr/>
        </p:nvSpPr>
        <p:spPr>
          <a:xfrm>
            <a:off x="7359559" y="440267"/>
            <a:ext cx="4949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Overall Insights – Likes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3AC6A-133A-64DF-A600-7EE06EACD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13" y="1329507"/>
            <a:ext cx="12039373" cy="488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39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-67405" y="-74428"/>
            <a:ext cx="7188050" cy="7049385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742-D637-FE74-6308-8E27CAE209F4}"/>
              </a:ext>
            </a:extLst>
          </p:cNvPr>
          <p:cNvSpPr txBox="1"/>
          <p:nvPr/>
        </p:nvSpPr>
        <p:spPr>
          <a:xfrm>
            <a:off x="7188052" y="0"/>
            <a:ext cx="4911799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Initial Member Survey Results</a:t>
            </a:r>
          </a:p>
          <a:p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70 responses -most have done NEOS 3x or more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Visitor no’s ranged from 25 to 700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Happy with comms and support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Majority met the expectations outlined in May 2022 survey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Priorities for next year – website, mobile phone app, increasing social media reach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73%  okay with fee increase of £10-20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83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A41B4-46D4-9019-DAB6-58049636B39D}"/>
              </a:ext>
            </a:extLst>
          </p:cNvPr>
          <p:cNvSpPr txBox="1"/>
          <p:nvPr/>
        </p:nvSpPr>
        <p:spPr>
          <a:xfrm>
            <a:off x="7464614" y="329610"/>
            <a:ext cx="4455042" cy="415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NEOS 2022 Context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Chair and new Committee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Volatile economy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Uncertain global situation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Death of Queen Elizabeth II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288 members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 new members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43624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742-D637-FE74-6308-8E27CAE209F4}"/>
              </a:ext>
            </a:extLst>
          </p:cNvPr>
          <p:cNvSpPr txBox="1"/>
          <p:nvPr/>
        </p:nvSpPr>
        <p:spPr>
          <a:xfrm>
            <a:off x="7315199" y="106324"/>
            <a:ext cx="474212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Initial Visitor Survey Results </a:t>
            </a:r>
          </a:p>
          <a:p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217 responses of which 130 were returning visitors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Mainly from the Grampian area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Age group 55+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Main reasons for visiting were 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To meet the makers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Buy direct from the makers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Browse products</a:t>
            </a:r>
          </a:p>
          <a:p>
            <a:pPr marL="342900" indent="-342900">
              <a:buFontTx/>
              <a:buChar char="-"/>
            </a:pP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Improvements – signage, book layout, local maps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45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742-D637-FE74-6308-8E27CAE209F4}"/>
              </a:ext>
            </a:extLst>
          </p:cNvPr>
          <p:cNvSpPr txBox="1"/>
          <p:nvPr/>
        </p:nvSpPr>
        <p:spPr>
          <a:xfrm>
            <a:off x="7777362" y="148855"/>
            <a:ext cx="377455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Committee 2023</a:t>
            </a:r>
          </a:p>
          <a:p>
            <a:r>
              <a:rPr lang="en-GB" sz="2400" dirty="0">
                <a:solidFill>
                  <a:schemeClr val="bg1"/>
                </a:solidFill>
              </a:rPr>
              <a:t>(confirmed so far!)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Lynne Staples-Scott</a:t>
            </a:r>
          </a:p>
          <a:p>
            <a:r>
              <a:rPr lang="en-GB" sz="2400" dirty="0">
                <a:solidFill>
                  <a:schemeClr val="bg1"/>
                </a:solidFill>
              </a:rPr>
              <a:t>Charley Sim</a:t>
            </a:r>
          </a:p>
          <a:p>
            <a:r>
              <a:rPr lang="en-GB" sz="2400" dirty="0">
                <a:solidFill>
                  <a:schemeClr val="bg1"/>
                </a:solidFill>
              </a:rPr>
              <a:t>Val Thomson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Amy </a:t>
            </a:r>
            <a:r>
              <a:rPr lang="en-GB" sz="2400" dirty="0" err="1">
                <a:solidFill>
                  <a:schemeClr val="bg1"/>
                </a:solidFill>
              </a:rPr>
              <a:t>Shennan</a:t>
            </a:r>
            <a:r>
              <a:rPr lang="en-GB" sz="2400" dirty="0">
                <a:solidFill>
                  <a:schemeClr val="bg1"/>
                </a:solidFill>
              </a:rPr>
              <a:t> Pates</a:t>
            </a:r>
          </a:p>
          <a:p>
            <a:r>
              <a:rPr lang="en-GB" sz="2400" dirty="0">
                <a:solidFill>
                  <a:schemeClr val="bg1"/>
                </a:solidFill>
              </a:rPr>
              <a:t>Louise Lemmon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Susie Hunt</a:t>
            </a:r>
          </a:p>
          <a:p>
            <a:r>
              <a:rPr lang="en-GB" sz="2400" dirty="0" err="1">
                <a:solidFill>
                  <a:schemeClr val="bg1"/>
                </a:solidFill>
              </a:rPr>
              <a:t>Mahri</a:t>
            </a:r>
            <a:r>
              <a:rPr lang="en-GB" sz="2400" dirty="0">
                <a:solidFill>
                  <a:schemeClr val="bg1"/>
                </a:solidFill>
              </a:rPr>
              <a:t> Prince</a:t>
            </a:r>
          </a:p>
          <a:p>
            <a:r>
              <a:rPr lang="en-GB" sz="2400" dirty="0">
                <a:solidFill>
                  <a:schemeClr val="bg1"/>
                </a:solidFill>
              </a:rPr>
              <a:t>Connie Robertson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Carol </a:t>
            </a:r>
            <a:r>
              <a:rPr lang="en-GB" sz="2400" dirty="0" err="1">
                <a:solidFill>
                  <a:schemeClr val="bg1"/>
                </a:solidFill>
              </a:rPr>
              <a:t>Hiles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Sara Harper</a:t>
            </a:r>
          </a:p>
          <a:p>
            <a:r>
              <a:rPr lang="en-GB" sz="2400" dirty="0">
                <a:solidFill>
                  <a:schemeClr val="bg1"/>
                </a:solidFill>
              </a:rPr>
              <a:t>Lisa Petrie</a:t>
            </a:r>
          </a:p>
          <a:p>
            <a:r>
              <a:rPr lang="en-GB" sz="2400" dirty="0">
                <a:solidFill>
                  <a:schemeClr val="bg1"/>
                </a:solidFill>
              </a:rPr>
              <a:t>Chantal </a:t>
            </a:r>
            <a:r>
              <a:rPr lang="en-GB" sz="2400" dirty="0" err="1">
                <a:solidFill>
                  <a:schemeClr val="bg1"/>
                </a:solidFill>
              </a:rPr>
              <a:t>Menneghin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81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3E0071-F7BA-A06F-9F15-6E8D087CB776}"/>
              </a:ext>
            </a:extLst>
          </p:cNvPr>
          <p:cNvSpPr txBox="1"/>
          <p:nvPr/>
        </p:nvSpPr>
        <p:spPr>
          <a:xfrm>
            <a:off x="7293935" y="318977"/>
            <a:ext cx="4731487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Looking Ahead</a:t>
            </a:r>
          </a:p>
          <a:p>
            <a:endParaRPr lang="en-GB" sz="2800" b="1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New website</a:t>
            </a: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New signs</a:t>
            </a: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Escalating book costs </a:t>
            </a: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Social Media</a:t>
            </a: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Mobile phone app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GB" sz="2800" b="1" dirty="0">
                <a:solidFill>
                  <a:schemeClr val="bg1"/>
                </a:solidFill>
              </a:rPr>
              <a:t>Funding options</a:t>
            </a:r>
          </a:p>
          <a:p>
            <a:pPr marL="914400" lvl="1" indent="-4572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Crowd funding</a:t>
            </a:r>
          </a:p>
          <a:p>
            <a:pPr marL="914400" lvl="1" indent="-4572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Lottery application</a:t>
            </a:r>
          </a:p>
          <a:p>
            <a:pPr marL="914400" lvl="1" indent="-4572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Increase in membership fee </a:t>
            </a:r>
            <a:r>
              <a:rPr lang="en-GB" sz="2800">
                <a:solidFill>
                  <a:schemeClr val="bg1"/>
                </a:solidFill>
              </a:rPr>
              <a:t>(£20/15% </a:t>
            </a:r>
            <a:r>
              <a:rPr lang="en-GB" sz="2800" dirty="0">
                <a:solidFill>
                  <a:schemeClr val="bg1"/>
                </a:solidFill>
              </a:rPr>
              <a:t>max)</a:t>
            </a:r>
          </a:p>
          <a:p>
            <a:pPr marL="914400" lvl="1" indent="-4572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Donations/sponsorships</a:t>
            </a:r>
          </a:p>
          <a:p>
            <a:pPr marL="914400" lvl="1" indent="-457200">
              <a:buFontTx/>
              <a:buChar char="-"/>
            </a:pPr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9918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11568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742-D637-FE74-6308-8E27CAE209F4}"/>
              </a:ext>
            </a:extLst>
          </p:cNvPr>
          <p:cNvSpPr txBox="1"/>
          <p:nvPr/>
        </p:nvSpPr>
        <p:spPr>
          <a:xfrm>
            <a:off x="7729870" y="2658143"/>
            <a:ext cx="3822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Any Questions?</a:t>
            </a:r>
            <a:endParaRPr lang="en-GB" sz="32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24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09B88-A4FD-8F93-8799-76EE6E9979B6}"/>
              </a:ext>
            </a:extLst>
          </p:cNvPr>
          <p:cNvSpPr txBox="1"/>
          <p:nvPr/>
        </p:nvSpPr>
        <p:spPr>
          <a:xfrm>
            <a:off x="7464615" y="1041991"/>
            <a:ext cx="459270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 survey – May 2022 </a:t>
            </a: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112 members responded </a:t>
            </a:r>
          </a:p>
          <a:p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-sales, exposure and visibility </a:t>
            </a: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other artists and networking. </a:t>
            </a:r>
          </a:p>
          <a:p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-social media posts to attract </a:t>
            </a:r>
          </a:p>
          <a:p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-training in social media. </a:t>
            </a:r>
          </a:p>
          <a:p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 Up Survey October 2022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014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9F6369E-1C86-502D-580B-78DA13E783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0003359"/>
              </p:ext>
            </p:extLst>
          </p:nvPr>
        </p:nvGraphicFramePr>
        <p:xfrm>
          <a:off x="-135467" y="237067"/>
          <a:ext cx="12192000" cy="721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70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3F5ED7-6B14-78B2-10AF-3B1155C45613}"/>
              </a:ext>
            </a:extLst>
          </p:cNvPr>
          <p:cNvSpPr txBox="1"/>
          <p:nvPr/>
        </p:nvSpPr>
        <p:spPr>
          <a:xfrm>
            <a:off x="7549116" y="574158"/>
            <a:ext cx="4279366" cy="5260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Book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20,000  printed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Library service, visitor centres, shops, Art </a:t>
            </a:r>
            <a:r>
              <a:rPr lang="en-GB" sz="2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Aboyne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members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PUP’s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box of 50 per member/ 3 boxes per group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and print challenges </a:t>
            </a:r>
          </a:p>
        </p:txBody>
      </p:sp>
    </p:spTree>
    <p:extLst>
      <p:ext uri="{BB962C8B-B14F-4D97-AF65-F5344CB8AC3E}">
        <p14:creationId xmlns:p14="http://schemas.microsoft.com/office/powerpoint/2010/main" val="200631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8F875-95E3-3BF3-B69A-C590A1312913}"/>
              </a:ext>
            </a:extLst>
          </p:cNvPr>
          <p:cNvSpPr txBox="1"/>
          <p:nvPr/>
        </p:nvSpPr>
        <p:spPr>
          <a:xfrm>
            <a:off x="7325834" y="595423"/>
            <a:ext cx="4529468" cy="613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</a:t>
            </a:r>
          </a:p>
          <a:p>
            <a:pPr>
              <a:lnSpc>
                <a:spcPct val="107000"/>
              </a:lnSpc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contract to pay a Social</a:t>
            </a:r>
          </a:p>
          <a:p>
            <a:pPr>
              <a:lnSpc>
                <a:spcPct val="107000"/>
              </a:lnSpc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Media Co-ordinator (Louise)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individual posts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discipline videos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 Teams: Facebook (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Mahri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Suz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Carol); 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Instagram (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Mahri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Anne, Catriona);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 Facebook page (Lynne)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 training through Business Gateway</a:t>
            </a:r>
          </a:p>
        </p:txBody>
      </p:sp>
    </p:spTree>
    <p:extLst>
      <p:ext uri="{BB962C8B-B14F-4D97-AF65-F5344CB8AC3E}">
        <p14:creationId xmlns:p14="http://schemas.microsoft.com/office/powerpoint/2010/main" val="282588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64614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FF2CE7-CA66-2EB2-FA10-EF2375C51FE7}"/>
              </a:ext>
            </a:extLst>
          </p:cNvPr>
          <p:cNvSpPr txBox="1"/>
          <p:nvPr/>
        </p:nvSpPr>
        <p:spPr>
          <a:xfrm>
            <a:off x="7464614" y="606056"/>
            <a:ext cx="4284363" cy="491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Advertising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Artmag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Pushing Out The Boat mag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and Journal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Original 106 and Waves Radio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£50 prize in Lifestyle mag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releases to all local and regional press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Turriff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show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29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BC9A0-7248-D4DF-A761-D98544A75AC3}"/>
              </a:ext>
            </a:extLst>
          </p:cNvPr>
          <p:cNvSpPr txBox="1"/>
          <p:nvPr/>
        </p:nvSpPr>
        <p:spPr>
          <a:xfrm>
            <a:off x="7432717" y="1783959"/>
            <a:ext cx="4087306" cy="4633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BB3E-12E6-7644-6333-7CF3F670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DC2574-B8BD-4CAC-ED3C-9FB998ED02FD}"/>
              </a:ext>
            </a:extLst>
          </p:cNvPr>
          <p:cNvSpPr txBox="1"/>
          <p:nvPr/>
        </p:nvSpPr>
        <p:spPr>
          <a:xfrm>
            <a:off x="8226614" y="190238"/>
            <a:ext cx="45743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Website Insights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endParaRPr lang="en-GB" sz="2400" b="1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B9A42AB-355C-2610-C1FB-33D296172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803145"/>
              </p:ext>
            </p:extLst>
          </p:nvPr>
        </p:nvGraphicFramePr>
        <p:xfrm>
          <a:off x="7219507" y="739739"/>
          <a:ext cx="4847566" cy="519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820434600"/>
                    </a:ext>
                  </a:extLst>
                </a:gridCol>
                <a:gridCol w="4639286">
                  <a:extLst>
                    <a:ext uri="{9D8B030D-6E8A-4147-A177-3AD203B41FA5}">
                      <a16:colId xmlns:a16="http://schemas.microsoft.com/office/drawing/2014/main" val="4240994070"/>
                    </a:ext>
                  </a:extLst>
                </a:gridCol>
              </a:tblGrid>
              <a:tr h="635683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Jan-Oct 2022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604647"/>
                  </a:ext>
                </a:extLst>
              </a:tr>
              <a:tr h="635683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123,894 site visits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338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1,872,544 hits (downloads)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400532"/>
                  </a:ext>
                </a:extLst>
              </a:tr>
              <a:tr h="809620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Peak September but steady thru year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997037"/>
                  </a:ext>
                </a:extLst>
              </a:tr>
              <a:tr h="198088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44,638 unique visits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928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242359"/>
                  </a:ext>
                </a:extLst>
              </a:tr>
              <a:tr h="456686"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Sept 2022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704487"/>
                  </a:ext>
                </a:extLst>
              </a:tr>
              <a:tr h="635683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bg1"/>
                          </a:solidFill>
                        </a:rPr>
                        <a:t> 16,032 visits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66693"/>
                  </a:ext>
                </a:extLst>
              </a:tr>
              <a:tr h="635683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bg1"/>
                          </a:solidFill>
                        </a:rPr>
                        <a:t>First weekend peak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87296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BC116AF-8A2F-0AED-A5D6-678783C4C15D}"/>
              </a:ext>
            </a:extLst>
          </p:cNvPr>
          <p:cNvSpPr txBox="1"/>
          <p:nvPr/>
        </p:nvSpPr>
        <p:spPr>
          <a:xfrm>
            <a:off x="6071195" y="6294467"/>
            <a:ext cx="600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Thank you to Connie and Anne for the online location guide</a:t>
            </a:r>
          </a:p>
        </p:txBody>
      </p:sp>
    </p:spTree>
    <p:extLst>
      <p:ext uri="{BB962C8B-B14F-4D97-AF65-F5344CB8AC3E}">
        <p14:creationId xmlns:p14="http://schemas.microsoft.com/office/powerpoint/2010/main" val="2588233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744</Words>
  <Application>Microsoft Office PowerPoint</Application>
  <PresentationFormat>Widescreen</PresentationFormat>
  <Paragraphs>242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bennachiecrafts@gmail.com</dc:creator>
  <cp:lastModifiedBy>bennachiecrafts@gmail.com</cp:lastModifiedBy>
  <cp:revision>1</cp:revision>
  <dcterms:created xsi:type="dcterms:W3CDTF">2022-10-16T19:12:58Z</dcterms:created>
  <dcterms:modified xsi:type="dcterms:W3CDTF">2022-10-29T20:30:23Z</dcterms:modified>
</cp:coreProperties>
</file>